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6858000" cx="12188825"/>
  <p:notesSz cx="6858000" cy="9144000"/>
  <p:embeddedFontLst>
    <p:embeddedFont>
      <p:font typeface="Roboto"/>
      <p:regular r:id="rId38"/>
      <p:bold r:id="rId39"/>
      <p:italic r:id="rId40"/>
      <p:boldItalic r:id="rId41"/>
    </p:embeddedFont>
    <p:embeddedFont>
      <p:font typeface="Lato"/>
      <p:regular r:id="rId42"/>
      <p:bold r:id="rId43"/>
      <p:italic r:id="rId44"/>
      <p:boldItalic r:id="rId45"/>
    </p:embeddedFont>
    <p:embeddedFont>
      <p:font typeface="Open Sans"/>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39">
          <p15:clr>
            <a:srgbClr val="A4A3A4"/>
          </p15:clr>
        </p15:guide>
        <p15:guide id="2" orient="horz" pos="216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3DF14D-0CC5-4B46-A0E4-3506223A8847}">
  <a:tblStyle styleId="{283DF14D-0CC5-4B46-A0E4-3506223A884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39"/>
        <p:guide pos="2160" orient="horz"/>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Lato-regular.fntdata"/><Relationship Id="rId41" Type="http://schemas.openxmlformats.org/officeDocument/2006/relationships/font" Target="fonts/Roboto-boldItalic.fntdata"/><Relationship Id="rId44" Type="http://schemas.openxmlformats.org/officeDocument/2006/relationships/font" Target="fonts/Lato-italic.fntdata"/><Relationship Id="rId43" Type="http://schemas.openxmlformats.org/officeDocument/2006/relationships/font" Target="fonts/Lato-bold.fntdata"/><Relationship Id="rId46" Type="http://schemas.openxmlformats.org/officeDocument/2006/relationships/font" Target="fonts/OpenSans-regular.fntdata"/><Relationship Id="rId45"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OpenSans-italic.fntdata"/><Relationship Id="rId47" Type="http://schemas.openxmlformats.org/officeDocument/2006/relationships/font" Target="fonts/OpenSans-bold.fntdata"/><Relationship Id="rId49" Type="http://schemas.openxmlformats.org/officeDocument/2006/relationships/font" Target="fonts/OpenSans-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Roboto-bold.fntdata"/><Relationship Id="rId38" Type="http://schemas.openxmlformats.org/officeDocument/2006/relationships/font" Target="fonts/Roboto-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p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26fe4450f2_4_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26fe4450f2_4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g226fe4450f2_4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270fa39339_4_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270fa39339_4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g2270fa39339_4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270fa39339_5_2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270fa39339_5_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 name="Google Shape;198;g2270fa39339_5_2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270fa39339_4_11: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270fa39339_4_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g2270fa39339_4_1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270b053ad2_0_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g2270b053ad2_0_5: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26fe4450f2_6_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g226fe4450f2_6_5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26fe4450f2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2" name="Google Shape;232;g226fe4450f2_0_1: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26fe4450f2_6_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g226fe4450f2_6_5: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26fe4450f2_6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g226fe4450f2_6_14: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 name="Google Shape;90;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26fe4450f2_6_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226fe4450f2_6_23: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26fe4450f2_6_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g226fe4450f2_6_33: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270fa39339_4_17: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270fa39339_4_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g2270fa39339_4_1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26fe4450f2_6_6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g226fe4450f2_6_62: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26fe4450f2_4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g226fe4450f2_4_13: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4f18a60346_0_3: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4f18a60346_0_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g24f18a60346_0_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1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2" name="Google Shape;312;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26fe4450f2_4_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0" name="Google Shape;320;g226fe4450f2_4_34: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p1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 name="Google Shape;333;p1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 name="Google Shape;97;p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2" name="Google Shape;342;p1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p1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270fa39339_5_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g2270fa39339_5_48: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7: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p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p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26fe4450f2_0_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g226fe4450f2_0_18: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2"/>
          <p:cNvSpPr txBox="1"/>
          <p:nvPr>
            <p:ph type="ctrTitle"/>
          </p:nvPr>
        </p:nvSpPr>
        <p:spPr>
          <a:xfrm>
            <a:off x="1293814" y="990600"/>
            <a:ext cx="8458200" cy="32004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1293813" y="4267200"/>
            <a:ext cx="8458200" cy="13716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2400"/>
              <a:buNone/>
              <a:defRPr sz="2400">
                <a:solidFill>
                  <a:schemeClr val="dk1"/>
                </a:solidFill>
              </a:defRPr>
            </a:lvl1pPr>
            <a:lvl2pPr lvl="1" algn="ctr">
              <a:lnSpc>
                <a:spcPct val="90000"/>
              </a:lnSpc>
              <a:spcBef>
                <a:spcPts val="600"/>
              </a:spcBef>
              <a:spcAft>
                <a:spcPts val="0"/>
              </a:spcAft>
              <a:buClr>
                <a:srgbClr val="899495"/>
              </a:buClr>
              <a:buSzPts val="2000"/>
              <a:buNone/>
              <a:defRPr>
                <a:solidFill>
                  <a:srgbClr val="899495"/>
                </a:solidFill>
              </a:defRPr>
            </a:lvl2pPr>
            <a:lvl3pPr lvl="2" algn="ctr">
              <a:lnSpc>
                <a:spcPct val="90000"/>
              </a:lnSpc>
              <a:spcBef>
                <a:spcPts val="600"/>
              </a:spcBef>
              <a:spcAft>
                <a:spcPts val="0"/>
              </a:spcAft>
              <a:buClr>
                <a:srgbClr val="899495"/>
              </a:buClr>
              <a:buSzPts val="1800"/>
              <a:buNone/>
              <a:defRPr>
                <a:solidFill>
                  <a:srgbClr val="899495"/>
                </a:solidFill>
              </a:defRPr>
            </a:lvl3pPr>
            <a:lvl4pPr lvl="3" algn="ctr">
              <a:lnSpc>
                <a:spcPct val="90000"/>
              </a:lnSpc>
              <a:spcBef>
                <a:spcPts val="600"/>
              </a:spcBef>
              <a:spcAft>
                <a:spcPts val="0"/>
              </a:spcAft>
              <a:buClr>
                <a:srgbClr val="899495"/>
              </a:buClr>
              <a:buSzPts val="1600"/>
              <a:buNone/>
              <a:defRPr>
                <a:solidFill>
                  <a:srgbClr val="899495"/>
                </a:solidFill>
              </a:defRPr>
            </a:lvl4pPr>
            <a:lvl5pPr lvl="4" algn="ctr">
              <a:lnSpc>
                <a:spcPct val="90000"/>
              </a:lnSpc>
              <a:spcBef>
                <a:spcPts val="600"/>
              </a:spcBef>
              <a:spcAft>
                <a:spcPts val="0"/>
              </a:spcAft>
              <a:buClr>
                <a:srgbClr val="899495"/>
              </a:buClr>
              <a:buSzPts val="1600"/>
              <a:buNone/>
              <a:defRPr>
                <a:solidFill>
                  <a:srgbClr val="899495"/>
                </a:solidFill>
              </a:defRPr>
            </a:lvl5pPr>
            <a:lvl6pPr lvl="5" algn="ctr">
              <a:spcBef>
                <a:spcPts val="600"/>
              </a:spcBef>
              <a:spcAft>
                <a:spcPts val="0"/>
              </a:spcAft>
              <a:buClr>
                <a:srgbClr val="899495"/>
              </a:buClr>
              <a:buSzPts val="1600"/>
              <a:buNone/>
              <a:defRPr>
                <a:solidFill>
                  <a:srgbClr val="899495"/>
                </a:solidFill>
              </a:defRPr>
            </a:lvl6pPr>
            <a:lvl7pPr lvl="6" algn="ctr">
              <a:spcBef>
                <a:spcPts val="600"/>
              </a:spcBef>
              <a:spcAft>
                <a:spcPts val="0"/>
              </a:spcAft>
              <a:buClr>
                <a:srgbClr val="899495"/>
              </a:buClr>
              <a:buSzPts val="1600"/>
              <a:buNone/>
              <a:defRPr>
                <a:solidFill>
                  <a:srgbClr val="899495"/>
                </a:solidFill>
              </a:defRPr>
            </a:lvl7pPr>
            <a:lvl8pPr lvl="7" algn="ctr">
              <a:spcBef>
                <a:spcPts val="600"/>
              </a:spcBef>
              <a:spcAft>
                <a:spcPts val="0"/>
              </a:spcAft>
              <a:buClr>
                <a:srgbClr val="899495"/>
              </a:buClr>
              <a:buSzPts val="1600"/>
              <a:buNone/>
              <a:defRPr>
                <a:solidFill>
                  <a:srgbClr val="899495"/>
                </a:solidFill>
              </a:defRPr>
            </a:lvl8pPr>
            <a:lvl9pPr lvl="8" algn="ctr">
              <a:spcBef>
                <a:spcPts val="600"/>
              </a:spcBef>
              <a:spcAft>
                <a:spcPts val="0"/>
              </a:spcAft>
              <a:buClr>
                <a:srgbClr val="899495"/>
              </a:buClr>
              <a:buSzPts val="1600"/>
              <a:buNone/>
              <a:defRPr>
                <a:solidFill>
                  <a:srgbClr val="899495"/>
                </a:solidFill>
              </a:defRPr>
            </a:lvl9pPr>
          </a:lstStyle>
          <a:p/>
        </p:txBody>
      </p:sp>
      <p:sp>
        <p:nvSpPr>
          <p:cNvPr id="19" name="Google Shape;19;p2"/>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1D686F"/>
                </a:solidFill>
                <a:latin typeface="Arial"/>
                <a:ea typeface="Arial"/>
                <a:cs typeface="Arial"/>
                <a:sym typeface="Arial"/>
              </a:defRPr>
            </a:lvl1pPr>
            <a:lvl2pPr indent="0" lvl="1" marL="0" algn="r">
              <a:spcBef>
                <a:spcPts val="0"/>
              </a:spcBef>
              <a:buNone/>
              <a:defRPr b="0" i="0" sz="1100" u="none" cap="none" strike="noStrike">
                <a:solidFill>
                  <a:srgbClr val="1D686F"/>
                </a:solidFill>
                <a:latin typeface="Arial"/>
                <a:ea typeface="Arial"/>
                <a:cs typeface="Arial"/>
                <a:sym typeface="Arial"/>
              </a:defRPr>
            </a:lvl2pPr>
            <a:lvl3pPr indent="0" lvl="2" marL="0" algn="r">
              <a:spcBef>
                <a:spcPts val="0"/>
              </a:spcBef>
              <a:buNone/>
              <a:defRPr b="0" i="0" sz="1100" u="none" cap="none" strike="noStrike">
                <a:solidFill>
                  <a:srgbClr val="1D686F"/>
                </a:solidFill>
                <a:latin typeface="Arial"/>
                <a:ea typeface="Arial"/>
                <a:cs typeface="Arial"/>
                <a:sym typeface="Arial"/>
              </a:defRPr>
            </a:lvl3pPr>
            <a:lvl4pPr indent="0" lvl="3" marL="0" algn="r">
              <a:spcBef>
                <a:spcPts val="0"/>
              </a:spcBef>
              <a:buNone/>
              <a:defRPr b="0" i="0" sz="1100" u="none" cap="none" strike="noStrike">
                <a:solidFill>
                  <a:srgbClr val="1D686F"/>
                </a:solidFill>
                <a:latin typeface="Arial"/>
                <a:ea typeface="Arial"/>
                <a:cs typeface="Arial"/>
                <a:sym typeface="Arial"/>
              </a:defRPr>
            </a:lvl4pPr>
            <a:lvl5pPr indent="0" lvl="4" marL="0" algn="r">
              <a:spcBef>
                <a:spcPts val="0"/>
              </a:spcBef>
              <a:buNone/>
              <a:defRPr b="0" i="0" sz="1100" u="none" cap="none" strike="noStrike">
                <a:solidFill>
                  <a:srgbClr val="1D686F"/>
                </a:solidFill>
                <a:latin typeface="Arial"/>
                <a:ea typeface="Arial"/>
                <a:cs typeface="Arial"/>
                <a:sym typeface="Arial"/>
              </a:defRPr>
            </a:lvl5pPr>
            <a:lvl6pPr indent="0" lvl="5" marL="0" algn="r">
              <a:spcBef>
                <a:spcPts val="0"/>
              </a:spcBef>
              <a:buNone/>
              <a:defRPr b="0" i="0" sz="1100" u="none" cap="none" strike="noStrike">
                <a:solidFill>
                  <a:srgbClr val="1D686F"/>
                </a:solidFill>
                <a:latin typeface="Arial"/>
                <a:ea typeface="Arial"/>
                <a:cs typeface="Arial"/>
                <a:sym typeface="Arial"/>
              </a:defRPr>
            </a:lvl6pPr>
            <a:lvl7pPr indent="0" lvl="6" marL="0" algn="r">
              <a:spcBef>
                <a:spcPts val="0"/>
              </a:spcBef>
              <a:buNone/>
              <a:defRPr b="0" i="0" sz="1100" u="none" cap="none" strike="noStrike">
                <a:solidFill>
                  <a:srgbClr val="1D686F"/>
                </a:solidFill>
                <a:latin typeface="Arial"/>
                <a:ea typeface="Arial"/>
                <a:cs typeface="Arial"/>
                <a:sym typeface="Arial"/>
              </a:defRPr>
            </a:lvl7pPr>
            <a:lvl8pPr indent="0" lvl="7" marL="0" algn="r">
              <a:spcBef>
                <a:spcPts val="0"/>
              </a:spcBef>
              <a:buNone/>
              <a:defRPr b="0" i="0" sz="1100" u="none" cap="none" strike="noStrike">
                <a:solidFill>
                  <a:srgbClr val="1D686F"/>
                </a:solidFill>
                <a:latin typeface="Arial"/>
                <a:ea typeface="Arial"/>
                <a:cs typeface="Arial"/>
                <a:sym typeface="Arial"/>
              </a:defRPr>
            </a:lvl8pPr>
            <a:lvl9pPr indent="0" lvl="8" marL="0" algn="r">
              <a:spcBef>
                <a:spcPts val="0"/>
              </a:spcBef>
              <a:buNone/>
              <a:defRPr b="0" i="0" sz="1100" u="none" cap="none" strike="noStrike">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160">
          <p15:clr>
            <a:srgbClr val="FBAE40"/>
          </p15:clr>
        </p15:guide>
        <p15:guide id="2" pos="3839">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11"/>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1"/>
          <p:cNvSpPr txBox="1"/>
          <p:nvPr>
            <p:ph idx="1" type="body"/>
          </p:nvPr>
        </p:nvSpPr>
        <p:spPr>
          <a:xfrm rot="5400000">
            <a:off x="3846513" y="-876300"/>
            <a:ext cx="4495800" cy="960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600"/>
              </a:spcBef>
              <a:spcAft>
                <a:spcPts val="0"/>
              </a:spcAft>
              <a:buClr>
                <a:schemeClr val="dk1"/>
              </a:buClr>
              <a:buSzPts val="1800"/>
              <a:buChar char="•"/>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30200" lvl="4" marL="2286000" algn="l">
              <a:lnSpc>
                <a:spcPct val="90000"/>
              </a:lnSpc>
              <a:spcBef>
                <a:spcPts val="600"/>
              </a:spcBef>
              <a:spcAft>
                <a:spcPts val="0"/>
              </a:spcAft>
              <a:buClr>
                <a:schemeClr val="dk1"/>
              </a:buClr>
              <a:buSzPts val="1600"/>
              <a:buChar char="–"/>
              <a:defRPr/>
            </a:lvl5pPr>
            <a:lvl6pPr indent="-330200" lvl="5" marL="2743200" algn="l">
              <a:spcBef>
                <a:spcPts val="600"/>
              </a:spcBef>
              <a:spcAft>
                <a:spcPts val="0"/>
              </a:spcAft>
              <a:buClr>
                <a:schemeClr val="dk1"/>
              </a:buClr>
              <a:buSzPts val="1600"/>
              <a:buChar char="–"/>
              <a:defRPr/>
            </a:lvl6pPr>
            <a:lvl7pPr indent="-330200" lvl="6" marL="3200400" algn="l">
              <a:spcBef>
                <a:spcPts val="600"/>
              </a:spcBef>
              <a:spcAft>
                <a:spcPts val="0"/>
              </a:spcAft>
              <a:buClr>
                <a:schemeClr val="dk1"/>
              </a:buClr>
              <a:buSzPts val="1600"/>
              <a:buChar char="–"/>
              <a:defRPr/>
            </a:lvl7pPr>
            <a:lvl8pPr indent="-330200" lvl="7" marL="3657600" algn="l">
              <a:spcBef>
                <a:spcPts val="600"/>
              </a:spcBef>
              <a:spcAft>
                <a:spcPts val="0"/>
              </a:spcAft>
              <a:buClr>
                <a:schemeClr val="dk1"/>
              </a:buClr>
              <a:buSzPts val="1600"/>
              <a:buChar char="–"/>
              <a:defRPr/>
            </a:lvl8pPr>
            <a:lvl9pPr indent="-330200" lvl="8" marL="4114800" algn="l">
              <a:spcBef>
                <a:spcPts val="600"/>
              </a:spcBef>
              <a:spcAft>
                <a:spcPts val="0"/>
              </a:spcAft>
              <a:buClr>
                <a:schemeClr val="dk1"/>
              </a:buClr>
              <a:buSzPts val="1600"/>
              <a:buChar char="–"/>
              <a:defRPr/>
            </a:lvl9pPr>
          </a:lstStyle>
          <a:p/>
        </p:txBody>
      </p:sp>
      <p:sp>
        <p:nvSpPr>
          <p:cNvPr id="73" name="Google Shape;73;p11"/>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1"/>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1D686F"/>
                </a:solidFill>
                <a:latin typeface="Arial"/>
                <a:ea typeface="Arial"/>
                <a:cs typeface="Arial"/>
                <a:sym typeface="Arial"/>
              </a:defRPr>
            </a:lvl1pPr>
            <a:lvl2pPr indent="0" lvl="1" marL="0" algn="r">
              <a:spcBef>
                <a:spcPts val="0"/>
              </a:spcBef>
              <a:buNone/>
              <a:defRPr sz="1100">
                <a:solidFill>
                  <a:srgbClr val="1D686F"/>
                </a:solidFill>
                <a:latin typeface="Arial"/>
                <a:ea typeface="Arial"/>
                <a:cs typeface="Arial"/>
                <a:sym typeface="Arial"/>
              </a:defRPr>
            </a:lvl2pPr>
            <a:lvl3pPr indent="0" lvl="2" marL="0" algn="r">
              <a:spcBef>
                <a:spcPts val="0"/>
              </a:spcBef>
              <a:buNone/>
              <a:defRPr sz="1100">
                <a:solidFill>
                  <a:srgbClr val="1D686F"/>
                </a:solidFill>
                <a:latin typeface="Arial"/>
                <a:ea typeface="Arial"/>
                <a:cs typeface="Arial"/>
                <a:sym typeface="Arial"/>
              </a:defRPr>
            </a:lvl3pPr>
            <a:lvl4pPr indent="0" lvl="3" marL="0" algn="r">
              <a:spcBef>
                <a:spcPts val="0"/>
              </a:spcBef>
              <a:buNone/>
              <a:defRPr sz="1100">
                <a:solidFill>
                  <a:srgbClr val="1D686F"/>
                </a:solidFill>
                <a:latin typeface="Arial"/>
                <a:ea typeface="Arial"/>
                <a:cs typeface="Arial"/>
                <a:sym typeface="Arial"/>
              </a:defRPr>
            </a:lvl4pPr>
            <a:lvl5pPr indent="0" lvl="4" marL="0" algn="r">
              <a:spcBef>
                <a:spcPts val="0"/>
              </a:spcBef>
              <a:buNone/>
              <a:defRPr sz="1100">
                <a:solidFill>
                  <a:srgbClr val="1D686F"/>
                </a:solidFill>
                <a:latin typeface="Arial"/>
                <a:ea typeface="Arial"/>
                <a:cs typeface="Arial"/>
                <a:sym typeface="Arial"/>
              </a:defRPr>
            </a:lvl5pPr>
            <a:lvl6pPr indent="0" lvl="5" marL="0" algn="r">
              <a:spcBef>
                <a:spcPts val="0"/>
              </a:spcBef>
              <a:buNone/>
              <a:defRPr sz="1100">
                <a:solidFill>
                  <a:srgbClr val="1D686F"/>
                </a:solidFill>
                <a:latin typeface="Arial"/>
                <a:ea typeface="Arial"/>
                <a:cs typeface="Arial"/>
                <a:sym typeface="Arial"/>
              </a:defRPr>
            </a:lvl6pPr>
            <a:lvl7pPr indent="0" lvl="6" marL="0" algn="r">
              <a:spcBef>
                <a:spcPts val="0"/>
              </a:spcBef>
              <a:buNone/>
              <a:defRPr sz="1100">
                <a:solidFill>
                  <a:srgbClr val="1D686F"/>
                </a:solidFill>
                <a:latin typeface="Arial"/>
                <a:ea typeface="Arial"/>
                <a:cs typeface="Arial"/>
                <a:sym typeface="Arial"/>
              </a:defRPr>
            </a:lvl7pPr>
            <a:lvl8pPr indent="0" lvl="7" marL="0" algn="r">
              <a:spcBef>
                <a:spcPts val="0"/>
              </a:spcBef>
              <a:buNone/>
              <a:defRPr sz="1100">
                <a:solidFill>
                  <a:srgbClr val="1D686F"/>
                </a:solidFill>
                <a:latin typeface="Arial"/>
                <a:ea typeface="Arial"/>
                <a:cs typeface="Arial"/>
                <a:sym typeface="Arial"/>
              </a:defRPr>
            </a:lvl8pPr>
            <a:lvl9pPr indent="0" lvl="8" marL="0" algn="r">
              <a:spcBef>
                <a:spcPts val="0"/>
              </a:spcBef>
              <a:buNone/>
              <a:defRPr sz="1100">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12"/>
          <p:cNvSpPr txBox="1"/>
          <p:nvPr>
            <p:ph type="title"/>
          </p:nvPr>
        </p:nvSpPr>
        <p:spPr>
          <a:xfrm rot="5400000">
            <a:off x="7808913" y="2324101"/>
            <a:ext cx="5791200" cy="190499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8" name="Google Shape;78;p12"/>
          <p:cNvSpPr txBox="1"/>
          <p:nvPr>
            <p:ph idx="1" type="body"/>
          </p:nvPr>
        </p:nvSpPr>
        <p:spPr>
          <a:xfrm rot="5400000">
            <a:off x="2551114" y="-876300"/>
            <a:ext cx="5791200" cy="83058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600"/>
              </a:spcBef>
              <a:spcAft>
                <a:spcPts val="0"/>
              </a:spcAft>
              <a:buClr>
                <a:schemeClr val="dk1"/>
              </a:buClr>
              <a:buSzPts val="1800"/>
              <a:buChar char="•"/>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30200" lvl="4" marL="2286000" algn="l">
              <a:lnSpc>
                <a:spcPct val="90000"/>
              </a:lnSpc>
              <a:spcBef>
                <a:spcPts val="600"/>
              </a:spcBef>
              <a:spcAft>
                <a:spcPts val="0"/>
              </a:spcAft>
              <a:buClr>
                <a:schemeClr val="dk1"/>
              </a:buClr>
              <a:buSzPts val="1600"/>
              <a:buChar char="–"/>
              <a:defRPr/>
            </a:lvl5pPr>
            <a:lvl6pPr indent="-330200" lvl="5" marL="2743200" algn="l">
              <a:spcBef>
                <a:spcPts val="600"/>
              </a:spcBef>
              <a:spcAft>
                <a:spcPts val="0"/>
              </a:spcAft>
              <a:buClr>
                <a:schemeClr val="dk1"/>
              </a:buClr>
              <a:buSzPts val="1600"/>
              <a:buChar char="–"/>
              <a:defRPr/>
            </a:lvl6pPr>
            <a:lvl7pPr indent="-330200" lvl="6" marL="3200400" algn="l">
              <a:spcBef>
                <a:spcPts val="600"/>
              </a:spcBef>
              <a:spcAft>
                <a:spcPts val="0"/>
              </a:spcAft>
              <a:buClr>
                <a:schemeClr val="dk1"/>
              </a:buClr>
              <a:buSzPts val="1600"/>
              <a:buChar char="–"/>
              <a:defRPr/>
            </a:lvl7pPr>
            <a:lvl8pPr indent="-330200" lvl="7" marL="3657600" algn="l">
              <a:spcBef>
                <a:spcPts val="600"/>
              </a:spcBef>
              <a:spcAft>
                <a:spcPts val="0"/>
              </a:spcAft>
              <a:buClr>
                <a:schemeClr val="dk1"/>
              </a:buClr>
              <a:buSzPts val="1600"/>
              <a:buChar char="–"/>
              <a:defRPr/>
            </a:lvl8pPr>
            <a:lvl9pPr indent="-330200" lvl="8" marL="4114800" algn="l">
              <a:spcBef>
                <a:spcPts val="600"/>
              </a:spcBef>
              <a:spcAft>
                <a:spcPts val="0"/>
              </a:spcAft>
              <a:buClr>
                <a:schemeClr val="dk1"/>
              </a:buClr>
              <a:buSzPts val="1600"/>
              <a:buChar char="–"/>
              <a:defRPr/>
            </a:lvl9pPr>
          </a:lstStyle>
          <a:p/>
        </p:txBody>
      </p:sp>
      <p:sp>
        <p:nvSpPr>
          <p:cNvPr id="79" name="Google Shape;79;p12"/>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2"/>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1D686F"/>
                </a:solidFill>
                <a:latin typeface="Arial"/>
                <a:ea typeface="Arial"/>
                <a:cs typeface="Arial"/>
                <a:sym typeface="Arial"/>
              </a:defRPr>
            </a:lvl1pPr>
            <a:lvl2pPr indent="0" lvl="1" marL="0" algn="r">
              <a:spcBef>
                <a:spcPts val="0"/>
              </a:spcBef>
              <a:buNone/>
              <a:defRPr sz="1100">
                <a:solidFill>
                  <a:srgbClr val="1D686F"/>
                </a:solidFill>
                <a:latin typeface="Arial"/>
                <a:ea typeface="Arial"/>
                <a:cs typeface="Arial"/>
                <a:sym typeface="Arial"/>
              </a:defRPr>
            </a:lvl2pPr>
            <a:lvl3pPr indent="0" lvl="2" marL="0" algn="r">
              <a:spcBef>
                <a:spcPts val="0"/>
              </a:spcBef>
              <a:buNone/>
              <a:defRPr sz="1100">
                <a:solidFill>
                  <a:srgbClr val="1D686F"/>
                </a:solidFill>
                <a:latin typeface="Arial"/>
                <a:ea typeface="Arial"/>
                <a:cs typeface="Arial"/>
                <a:sym typeface="Arial"/>
              </a:defRPr>
            </a:lvl3pPr>
            <a:lvl4pPr indent="0" lvl="3" marL="0" algn="r">
              <a:spcBef>
                <a:spcPts val="0"/>
              </a:spcBef>
              <a:buNone/>
              <a:defRPr sz="1100">
                <a:solidFill>
                  <a:srgbClr val="1D686F"/>
                </a:solidFill>
                <a:latin typeface="Arial"/>
                <a:ea typeface="Arial"/>
                <a:cs typeface="Arial"/>
                <a:sym typeface="Arial"/>
              </a:defRPr>
            </a:lvl4pPr>
            <a:lvl5pPr indent="0" lvl="4" marL="0" algn="r">
              <a:spcBef>
                <a:spcPts val="0"/>
              </a:spcBef>
              <a:buNone/>
              <a:defRPr sz="1100">
                <a:solidFill>
                  <a:srgbClr val="1D686F"/>
                </a:solidFill>
                <a:latin typeface="Arial"/>
                <a:ea typeface="Arial"/>
                <a:cs typeface="Arial"/>
                <a:sym typeface="Arial"/>
              </a:defRPr>
            </a:lvl5pPr>
            <a:lvl6pPr indent="0" lvl="5" marL="0" algn="r">
              <a:spcBef>
                <a:spcPts val="0"/>
              </a:spcBef>
              <a:buNone/>
              <a:defRPr sz="1100">
                <a:solidFill>
                  <a:srgbClr val="1D686F"/>
                </a:solidFill>
                <a:latin typeface="Arial"/>
                <a:ea typeface="Arial"/>
                <a:cs typeface="Arial"/>
                <a:sym typeface="Arial"/>
              </a:defRPr>
            </a:lvl6pPr>
            <a:lvl7pPr indent="0" lvl="6" marL="0" algn="r">
              <a:spcBef>
                <a:spcPts val="0"/>
              </a:spcBef>
              <a:buNone/>
              <a:defRPr sz="1100">
                <a:solidFill>
                  <a:srgbClr val="1D686F"/>
                </a:solidFill>
                <a:latin typeface="Arial"/>
                <a:ea typeface="Arial"/>
                <a:cs typeface="Arial"/>
                <a:sym typeface="Arial"/>
              </a:defRPr>
            </a:lvl7pPr>
            <a:lvl8pPr indent="0" lvl="7" marL="0" algn="r">
              <a:spcBef>
                <a:spcPts val="0"/>
              </a:spcBef>
              <a:buNone/>
              <a:defRPr sz="1100">
                <a:solidFill>
                  <a:srgbClr val="1D686F"/>
                </a:solidFill>
                <a:latin typeface="Arial"/>
                <a:ea typeface="Arial"/>
                <a:cs typeface="Arial"/>
                <a:sym typeface="Arial"/>
              </a:defRPr>
            </a:lvl8pPr>
            <a:lvl9pPr indent="0" lvl="8" marL="0" algn="r">
              <a:spcBef>
                <a:spcPts val="0"/>
              </a:spcBef>
              <a:buNone/>
              <a:defRPr sz="1100">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3"/>
          <p:cNvSpPr txBox="1"/>
          <p:nvPr>
            <p:ph type="title"/>
          </p:nvPr>
        </p:nvSpPr>
        <p:spPr>
          <a:xfrm>
            <a:off x="1293813" y="2057400"/>
            <a:ext cx="8458201" cy="266699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800"/>
              <a:buFont typeface="Arial"/>
              <a:buNone/>
              <a:defRPr b="0" i="0" sz="48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body"/>
          </p:nvPr>
        </p:nvSpPr>
        <p:spPr>
          <a:xfrm>
            <a:off x="1293813" y="4876800"/>
            <a:ext cx="8458201"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0"/>
              </a:spcBef>
              <a:spcAft>
                <a:spcPts val="0"/>
              </a:spcAft>
              <a:buClr>
                <a:schemeClr val="dk1"/>
              </a:buClr>
              <a:buSzPts val="2400"/>
              <a:buNone/>
              <a:defRPr sz="2400">
                <a:solidFill>
                  <a:schemeClr val="dk1"/>
                </a:solidFill>
              </a:defRPr>
            </a:lvl1pPr>
            <a:lvl2pPr indent="-228600" lvl="1" marL="914400" algn="l">
              <a:lnSpc>
                <a:spcPct val="90000"/>
              </a:lnSpc>
              <a:spcBef>
                <a:spcPts val="600"/>
              </a:spcBef>
              <a:spcAft>
                <a:spcPts val="0"/>
              </a:spcAft>
              <a:buClr>
                <a:srgbClr val="899495"/>
              </a:buClr>
              <a:buSzPts val="1800"/>
              <a:buNone/>
              <a:defRPr sz="1800">
                <a:solidFill>
                  <a:srgbClr val="899495"/>
                </a:solidFill>
              </a:defRPr>
            </a:lvl2pPr>
            <a:lvl3pPr indent="-228600" lvl="2" marL="1371600" algn="l">
              <a:lnSpc>
                <a:spcPct val="90000"/>
              </a:lnSpc>
              <a:spcBef>
                <a:spcPts val="600"/>
              </a:spcBef>
              <a:spcAft>
                <a:spcPts val="0"/>
              </a:spcAft>
              <a:buClr>
                <a:srgbClr val="899495"/>
              </a:buClr>
              <a:buSzPts val="1600"/>
              <a:buNone/>
              <a:defRPr sz="1600">
                <a:solidFill>
                  <a:srgbClr val="899495"/>
                </a:solidFill>
              </a:defRPr>
            </a:lvl3pPr>
            <a:lvl4pPr indent="-228600" lvl="3" marL="1828800" algn="l">
              <a:lnSpc>
                <a:spcPct val="90000"/>
              </a:lnSpc>
              <a:spcBef>
                <a:spcPts val="600"/>
              </a:spcBef>
              <a:spcAft>
                <a:spcPts val="0"/>
              </a:spcAft>
              <a:buClr>
                <a:srgbClr val="899495"/>
              </a:buClr>
              <a:buSzPts val="1400"/>
              <a:buNone/>
              <a:defRPr sz="1400">
                <a:solidFill>
                  <a:srgbClr val="899495"/>
                </a:solidFill>
              </a:defRPr>
            </a:lvl4pPr>
            <a:lvl5pPr indent="-228600" lvl="4" marL="2286000" algn="l">
              <a:lnSpc>
                <a:spcPct val="90000"/>
              </a:lnSpc>
              <a:spcBef>
                <a:spcPts val="600"/>
              </a:spcBef>
              <a:spcAft>
                <a:spcPts val="0"/>
              </a:spcAft>
              <a:buClr>
                <a:srgbClr val="899495"/>
              </a:buClr>
              <a:buSzPts val="1400"/>
              <a:buNone/>
              <a:defRPr sz="1400">
                <a:solidFill>
                  <a:srgbClr val="899495"/>
                </a:solidFill>
              </a:defRPr>
            </a:lvl5pPr>
            <a:lvl6pPr indent="-228600" lvl="5" marL="2743200" algn="l">
              <a:spcBef>
                <a:spcPts val="600"/>
              </a:spcBef>
              <a:spcAft>
                <a:spcPts val="0"/>
              </a:spcAft>
              <a:buClr>
                <a:srgbClr val="899495"/>
              </a:buClr>
              <a:buSzPts val="1400"/>
              <a:buNone/>
              <a:defRPr sz="1400">
                <a:solidFill>
                  <a:srgbClr val="899495"/>
                </a:solidFill>
              </a:defRPr>
            </a:lvl6pPr>
            <a:lvl7pPr indent="-228600" lvl="6" marL="3200400" algn="l">
              <a:spcBef>
                <a:spcPts val="600"/>
              </a:spcBef>
              <a:spcAft>
                <a:spcPts val="0"/>
              </a:spcAft>
              <a:buClr>
                <a:srgbClr val="899495"/>
              </a:buClr>
              <a:buSzPts val="1400"/>
              <a:buNone/>
              <a:defRPr sz="1400">
                <a:solidFill>
                  <a:srgbClr val="899495"/>
                </a:solidFill>
              </a:defRPr>
            </a:lvl7pPr>
            <a:lvl8pPr indent="-228600" lvl="7" marL="3657600" algn="l">
              <a:spcBef>
                <a:spcPts val="600"/>
              </a:spcBef>
              <a:spcAft>
                <a:spcPts val="0"/>
              </a:spcAft>
              <a:buClr>
                <a:srgbClr val="899495"/>
              </a:buClr>
              <a:buSzPts val="1400"/>
              <a:buNone/>
              <a:defRPr sz="1400">
                <a:solidFill>
                  <a:srgbClr val="899495"/>
                </a:solidFill>
              </a:defRPr>
            </a:lvl8pPr>
            <a:lvl9pPr indent="-228600" lvl="8" marL="4114800" algn="l">
              <a:spcBef>
                <a:spcPts val="600"/>
              </a:spcBef>
              <a:spcAft>
                <a:spcPts val="0"/>
              </a:spcAft>
              <a:buClr>
                <a:srgbClr val="899495"/>
              </a:buClr>
              <a:buSzPts val="1400"/>
              <a:buNone/>
              <a:defRPr sz="1400">
                <a:solidFill>
                  <a:srgbClr val="899495"/>
                </a:solidFill>
              </a:defRPr>
            </a:lvl9pPr>
          </a:lstStyle>
          <a:p/>
        </p:txBody>
      </p:sp>
      <p:sp>
        <p:nvSpPr>
          <p:cNvPr id="25" name="Google Shape;25;p3"/>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1D686F"/>
                </a:solidFill>
                <a:latin typeface="Arial"/>
                <a:ea typeface="Arial"/>
                <a:cs typeface="Arial"/>
                <a:sym typeface="Arial"/>
              </a:defRPr>
            </a:lvl1pPr>
            <a:lvl2pPr indent="0" lvl="1" marL="0" algn="r">
              <a:spcBef>
                <a:spcPts val="0"/>
              </a:spcBef>
              <a:buNone/>
              <a:defRPr b="0" i="0" sz="1100" u="none" cap="none" strike="noStrike">
                <a:solidFill>
                  <a:srgbClr val="1D686F"/>
                </a:solidFill>
                <a:latin typeface="Arial"/>
                <a:ea typeface="Arial"/>
                <a:cs typeface="Arial"/>
                <a:sym typeface="Arial"/>
              </a:defRPr>
            </a:lvl2pPr>
            <a:lvl3pPr indent="0" lvl="2" marL="0" algn="r">
              <a:spcBef>
                <a:spcPts val="0"/>
              </a:spcBef>
              <a:buNone/>
              <a:defRPr b="0" i="0" sz="1100" u="none" cap="none" strike="noStrike">
                <a:solidFill>
                  <a:srgbClr val="1D686F"/>
                </a:solidFill>
                <a:latin typeface="Arial"/>
                <a:ea typeface="Arial"/>
                <a:cs typeface="Arial"/>
                <a:sym typeface="Arial"/>
              </a:defRPr>
            </a:lvl3pPr>
            <a:lvl4pPr indent="0" lvl="3" marL="0" algn="r">
              <a:spcBef>
                <a:spcPts val="0"/>
              </a:spcBef>
              <a:buNone/>
              <a:defRPr b="0" i="0" sz="1100" u="none" cap="none" strike="noStrike">
                <a:solidFill>
                  <a:srgbClr val="1D686F"/>
                </a:solidFill>
                <a:latin typeface="Arial"/>
                <a:ea typeface="Arial"/>
                <a:cs typeface="Arial"/>
                <a:sym typeface="Arial"/>
              </a:defRPr>
            </a:lvl4pPr>
            <a:lvl5pPr indent="0" lvl="4" marL="0" algn="r">
              <a:spcBef>
                <a:spcPts val="0"/>
              </a:spcBef>
              <a:buNone/>
              <a:defRPr b="0" i="0" sz="1100" u="none" cap="none" strike="noStrike">
                <a:solidFill>
                  <a:srgbClr val="1D686F"/>
                </a:solidFill>
                <a:latin typeface="Arial"/>
                <a:ea typeface="Arial"/>
                <a:cs typeface="Arial"/>
                <a:sym typeface="Arial"/>
              </a:defRPr>
            </a:lvl5pPr>
            <a:lvl6pPr indent="0" lvl="5" marL="0" algn="r">
              <a:spcBef>
                <a:spcPts val="0"/>
              </a:spcBef>
              <a:buNone/>
              <a:defRPr b="0" i="0" sz="1100" u="none" cap="none" strike="noStrike">
                <a:solidFill>
                  <a:srgbClr val="1D686F"/>
                </a:solidFill>
                <a:latin typeface="Arial"/>
                <a:ea typeface="Arial"/>
                <a:cs typeface="Arial"/>
                <a:sym typeface="Arial"/>
              </a:defRPr>
            </a:lvl6pPr>
            <a:lvl7pPr indent="0" lvl="6" marL="0" algn="r">
              <a:spcBef>
                <a:spcPts val="0"/>
              </a:spcBef>
              <a:buNone/>
              <a:defRPr b="0" i="0" sz="1100" u="none" cap="none" strike="noStrike">
                <a:solidFill>
                  <a:srgbClr val="1D686F"/>
                </a:solidFill>
                <a:latin typeface="Arial"/>
                <a:ea typeface="Arial"/>
                <a:cs typeface="Arial"/>
                <a:sym typeface="Arial"/>
              </a:defRPr>
            </a:lvl7pPr>
            <a:lvl8pPr indent="0" lvl="7" marL="0" algn="r">
              <a:spcBef>
                <a:spcPts val="0"/>
              </a:spcBef>
              <a:buNone/>
              <a:defRPr b="0" i="0" sz="1100" u="none" cap="none" strike="noStrike">
                <a:solidFill>
                  <a:srgbClr val="1D686F"/>
                </a:solidFill>
                <a:latin typeface="Arial"/>
                <a:ea typeface="Arial"/>
                <a:cs typeface="Arial"/>
                <a:sym typeface="Arial"/>
              </a:defRPr>
            </a:lvl8pPr>
            <a:lvl9pPr indent="0" lvl="8" marL="0" algn="r">
              <a:spcBef>
                <a:spcPts val="0"/>
              </a:spcBef>
              <a:buNone/>
              <a:defRPr b="0" i="0" sz="1100" u="none" cap="none" strike="noStrike">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4"/>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1293813" y="1676400"/>
            <a:ext cx="9601200" cy="44958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600"/>
              </a:spcBef>
              <a:spcAft>
                <a:spcPts val="0"/>
              </a:spcAft>
              <a:buClr>
                <a:schemeClr val="dk1"/>
              </a:buClr>
              <a:buSzPts val="1800"/>
              <a:buChar char="•"/>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30200" lvl="4" marL="2286000" algn="l">
              <a:lnSpc>
                <a:spcPct val="90000"/>
              </a:lnSpc>
              <a:spcBef>
                <a:spcPts val="600"/>
              </a:spcBef>
              <a:spcAft>
                <a:spcPts val="0"/>
              </a:spcAft>
              <a:buClr>
                <a:schemeClr val="dk1"/>
              </a:buClr>
              <a:buSzPts val="1600"/>
              <a:buChar char="–"/>
              <a:defRPr/>
            </a:lvl5pPr>
            <a:lvl6pPr indent="-330200" lvl="5" marL="2743200" algn="l">
              <a:spcBef>
                <a:spcPts val="600"/>
              </a:spcBef>
              <a:spcAft>
                <a:spcPts val="0"/>
              </a:spcAft>
              <a:buClr>
                <a:schemeClr val="dk1"/>
              </a:buClr>
              <a:buSzPts val="1600"/>
              <a:buChar char="–"/>
              <a:defRPr/>
            </a:lvl6pPr>
            <a:lvl7pPr indent="-330200" lvl="6" marL="3200400" algn="l">
              <a:spcBef>
                <a:spcPts val="600"/>
              </a:spcBef>
              <a:spcAft>
                <a:spcPts val="0"/>
              </a:spcAft>
              <a:buClr>
                <a:schemeClr val="dk1"/>
              </a:buClr>
              <a:buSzPts val="1600"/>
              <a:buChar char="–"/>
              <a:defRPr/>
            </a:lvl7pPr>
            <a:lvl8pPr indent="-330200" lvl="7" marL="3657600" algn="l">
              <a:spcBef>
                <a:spcPts val="600"/>
              </a:spcBef>
              <a:spcAft>
                <a:spcPts val="0"/>
              </a:spcAft>
              <a:buClr>
                <a:schemeClr val="dk1"/>
              </a:buClr>
              <a:buSzPts val="1600"/>
              <a:buChar char="–"/>
              <a:defRPr/>
            </a:lvl8pPr>
            <a:lvl9pPr indent="-330200" lvl="8" marL="4114800" algn="l">
              <a:spcBef>
                <a:spcPts val="600"/>
              </a:spcBef>
              <a:spcAft>
                <a:spcPts val="0"/>
              </a:spcAft>
              <a:buClr>
                <a:schemeClr val="dk1"/>
              </a:buClr>
              <a:buSzPts val="1600"/>
              <a:buChar char="–"/>
              <a:defRPr/>
            </a:lvl9pPr>
          </a:lstStyle>
          <a:p/>
        </p:txBody>
      </p:sp>
      <p:sp>
        <p:nvSpPr>
          <p:cNvPr id="31" name="Google Shape;31;p4"/>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1D686F"/>
                </a:solidFill>
                <a:latin typeface="Arial"/>
                <a:ea typeface="Arial"/>
                <a:cs typeface="Arial"/>
                <a:sym typeface="Arial"/>
              </a:defRPr>
            </a:lvl1pPr>
            <a:lvl2pPr indent="0" lvl="1" marL="0" algn="r">
              <a:spcBef>
                <a:spcPts val="0"/>
              </a:spcBef>
              <a:buNone/>
              <a:defRPr b="0" i="0" sz="1100" u="none" cap="none" strike="noStrike">
                <a:solidFill>
                  <a:srgbClr val="1D686F"/>
                </a:solidFill>
                <a:latin typeface="Arial"/>
                <a:ea typeface="Arial"/>
                <a:cs typeface="Arial"/>
                <a:sym typeface="Arial"/>
              </a:defRPr>
            </a:lvl2pPr>
            <a:lvl3pPr indent="0" lvl="2" marL="0" algn="r">
              <a:spcBef>
                <a:spcPts val="0"/>
              </a:spcBef>
              <a:buNone/>
              <a:defRPr b="0" i="0" sz="1100" u="none" cap="none" strike="noStrike">
                <a:solidFill>
                  <a:srgbClr val="1D686F"/>
                </a:solidFill>
                <a:latin typeface="Arial"/>
                <a:ea typeface="Arial"/>
                <a:cs typeface="Arial"/>
                <a:sym typeface="Arial"/>
              </a:defRPr>
            </a:lvl3pPr>
            <a:lvl4pPr indent="0" lvl="3" marL="0" algn="r">
              <a:spcBef>
                <a:spcPts val="0"/>
              </a:spcBef>
              <a:buNone/>
              <a:defRPr b="0" i="0" sz="1100" u="none" cap="none" strike="noStrike">
                <a:solidFill>
                  <a:srgbClr val="1D686F"/>
                </a:solidFill>
                <a:latin typeface="Arial"/>
                <a:ea typeface="Arial"/>
                <a:cs typeface="Arial"/>
                <a:sym typeface="Arial"/>
              </a:defRPr>
            </a:lvl4pPr>
            <a:lvl5pPr indent="0" lvl="4" marL="0" algn="r">
              <a:spcBef>
                <a:spcPts val="0"/>
              </a:spcBef>
              <a:buNone/>
              <a:defRPr b="0" i="0" sz="1100" u="none" cap="none" strike="noStrike">
                <a:solidFill>
                  <a:srgbClr val="1D686F"/>
                </a:solidFill>
                <a:latin typeface="Arial"/>
                <a:ea typeface="Arial"/>
                <a:cs typeface="Arial"/>
                <a:sym typeface="Arial"/>
              </a:defRPr>
            </a:lvl5pPr>
            <a:lvl6pPr indent="0" lvl="5" marL="0" algn="r">
              <a:spcBef>
                <a:spcPts val="0"/>
              </a:spcBef>
              <a:buNone/>
              <a:defRPr b="0" i="0" sz="1100" u="none" cap="none" strike="noStrike">
                <a:solidFill>
                  <a:srgbClr val="1D686F"/>
                </a:solidFill>
                <a:latin typeface="Arial"/>
                <a:ea typeface="Arial"/>
                <a:cs typeface="Arial"/>
                <a:sym typeface="Arial"/>
              </a:defRPr>
            </a:lvl6pPr>
            <a:lvl7pPr indent="0" lvl="6" marL="0" algn="r">
              <a:spcBef>
                <a:spcPts val="0"/>
              </a:spcBef>
              <a:buNone/>
              <a:defRPr b="0" i="0" sz="1100" u="none" cap="none" strike="noStrike">
                <a:solidFill>
                  <a:srgbClr val="1D686F"/>
                </a:solidFill>
                <a:latin typeface="Arial"/>
                <a:ea typeface="Arial"/>
                <a:cs typeface="Arial"/>
                <a:sym typeface="Arial"/>
              </a:defRPr>
            </a:lvl7pPr>
            <a:lvl8pPr indent="0" lvl="7" marL="0" algn="r">
              <a:spcBef>
                <a:spcPts val="0"/>
              </a:spcBef>
              <a:buNone/>
              <a:defRPr b="0" i="0" sz="1100" u="none" cap="none" strike="noStrike">
                <a:solidFill>
                  <a:srgbClr val="1D686F"/>
                </a:solidFill>
                <a:latin typeface="Arial"/>
                <a:ea typeface="Arial"/>
                <a:cs typeface="Arial"/>
                <a:sym typeface="Arial"/>
              </a:defRPr>
            </a:lvl8pPr>
            <a:lvl9pPr indent="0" lvl="8" marL="0" algn="r">
              <a:spcBef>
                <a:spcPts val="0"/>
              </a:spcBef>
              <a:buNone/>
              <a:defRPr b="0" i="0" sz="1100" u="none" cap="none" strike="noStrike">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5"/>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1293812" y="1676400"/>
            <a:ext cx="4700016" cy="449580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600"/>
              </a:spcBef>
              <a:spcAft>
                <a:spcPts val="0"/>
              </a:spcAft>
              <a:buClr>
                <a:schemeClr val="dk1"/>
              </a:buClr>
              <a:buSzPts val="2400"/>
              <a:buChar char="•"/>
              <a:defRPr sz="2400"/>
            </a:lvl1pPr>
            <a:lvl2pPr indent="-355600" lvl="1" marL="914400" algn="l">
              <a:lnSpc>
                <a:spcPct val="90000"/>
              </a:lnSpc>
              <a:spcBef>
                <a:spcPts val="600"/>
              </a:spcBef>
              <a:spcAft>
                <a:spcPts val="0"/>
              </a:spcAft>
              <a:buClr>
                <a:schemeClr val="dk1"/>
              </a:buClr>
              <a:buSzPts val="2000"/>
              <a:buChar char="–"/>
              <a:defRPr sz="2000"/>
            </a:lvl2pPr>
            <a:lvl3pPr indent="-342900" lvl="2" marL="1371600" algn="l">
              <a:lnSpc>
                <a:spcPct val="90000"/>
              </a:lnSpc>
              <a:spcBef>
                <a:spcPts val="6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30200" lvl="5" marL="2743200" algn="l">
              <a:spcBef>
                <a:spcPts val="600"/>
              </a:spcBef>
              <a:spcAft>
                <a:spcPts val="0"/>
              </a:spcAft>
              <a:buClr>
                <a:schemeClr val="dk1"/>
              </a:buClr>
              <a:buSzPts val="1600"/>
              <a:buChar char="–"/>
              <a:defRPr sz="1600"/>
            </a:lvl6pPr>
            <a:lvl7pPr indent="-330200" lvl="6" marL="3200400" algn="l">
              <a:spcBef>
                <a:spcPts val="600"/>
              </a:spcBef>
              <a:spcAft>
                <a:spcPts val="0"/>
              </a:spcAft>
              <a:buClr>
                <a:schemeClr val="dk1"/>
              </a:buClr>
              <a:buSzPts val="1600"/>
              <a:buChar char="–"/>
              <a:defRPr sz="1600"/>
            </a:lvl7pPr>
            <a:lvl8pPr indent="-330200" lvl="7" marL="3657600" algn="l">
              <a:spcBef>
                <a:spcPts val="600"/>
              </a:spcBef>
              <a:spcAft>
                <a:spcPts val="0"/>
              </a:spcAft>
              <a:buClr>
                <a:schemeClr val="dk1"/>
              </a:buClr>
              <a:buSzPts val="1600"/>
              <a:buChar char="–"/>
              <a:defRPr sz="1600"/>
            </a:lvl8pPr>
            <a:lvl9pPr indent="-330200" lvl="8" marL="4114800" algn="l">
              <a:spcBef>
                <a:spcPts val="600"/>
              </a:spcBef>
              <a:spcAft>
                <a:spcPts val="0"/>
              </a:spcAft>
              <a:buClr>
                <a:schemeClr val="dk1"/>
              </a:buClr>
              <a:buSzPts val="1600"/>
              <a:buChar char="–"/>
              <a:defRPr sz="1600"/>
            </a:lvl9pPr>
          </a:lstStyle>
          <a:p/>
        </p:txBody>
      </p:sp>
      <p:sp>
        <p:nvSpPr>
          <p:cNvPr id="37" name="Google Shape;37;p5"/>
          <p:cNvSpPr txBox="1"/>
          <p:nvPr>
            <p:ph idx="2" type="body"/>
          </p:nvPr>
        </p:nvSpPr>
        <p:spPr>
          <a:xfrm>
            <a:off x="6202035" y="1676401"/>
            <a:ext cx="4700016" cy="449580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600"/>
              </a:spcBef>
              <a:spcAft>
                <a:spcPts val="0"/>
              </a:spcAft>
              <a:buClr>
                <a:schemeClr val="dk1"/>
              </a:buClr>
              <a:buSzPts val="2400"/>
              <a:buChar char="•"/>
              <a:defRPr sz="2400"/>
            </a:lvl1pPr>
            <a:lvl2pPr indent="-355600" lvl="1" marL="914400" algn="l">
              <a:lnSpc>
                <a:spcPct val="90000"/>
              </a:lnSpc>
              <a:spcBef>
                <a:spcPts val="600"/>
              </a:spcBef>
              <a:spcAft>
                <a:spcPts val="0"/>
              </a:spcAft>
              <a:buClr>
                <a:schemeClr val="dk1"/>
              </a:buClr>
              <a:buSzPts val="2000"/>
              <a:buChar char="–"/>
              <a:defRPr sz="2000"/>
            </a:lvl2pPr>
            <a:lvl3pPr indent="-342900" lvl="2" marL="1371600" algn="l">
              <a:lnSpc>
                <a:spcPct val="90000"/>
              </a:lnSpc>
              <a:spcBef>
                <a:spcPts val="6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30200" lvl="5" marL="2743200" algn="l">
              <a:spcBef>
                <a:spcPts val="600"/>
              </a:spcBef>
              <a:spcAft>
                <a:spcPts val="0"/>
              </a:spcAft>
              <a:buClr>
                <a:schemeClr val="dk1"/>
              </a:buClr>
              <a:buSzPts val="1600"/>
              <a:buChar char="–"/>
              <a:defRPr sz="1600"/>
            </a:lvl6pPr>
            <a:lvl7pPr indent="-330200" lvl="6" marL="3200400" algn="l">
              <a:spcBef>
                <a:spcPts val="600"/>
              </a:spcBef>
              <a:spcAft>
                <a:spcPts val="0"/>
              </a:spcAft>
              <a:buClr>
                <a:schemeClr val="dk1"/>
              </a:buClr>
              <a:buSzPts val="1600"/>
              <a:buChar char="–"/>
              <a:defRPr sz="1600"/>
            </a:lvl7pPr>
            <a:lvl8pPr indent="-330200" lvl="7" marL="3657600" algn="l">
              <a:spcBef>
                <a:spcPts val="600"/>
              </a:spcBef>
              <a:spcAft>
                <a:spcPts val="0"/>
              </a:spcAft>
              <a:buClr>
                <a:schemeClr val="dk1"/>
              </a:buClr>
              <a:buSzPts val="1600"/>
              <a:buChar char="–"/>
              <a:defRPr sz="1600"/>
            </a:lvl8pPr>
            <a:lvl9pPr indent="-330200" lvl="8" marL="4114800" algn="l">
              <a:spcBef>
                <a:spcPts val="600"/>
              </a:spcBef>
              <a:spcAft>
                <a:spcPts val="0"/>
              </a:spcAft>
              <a:buClr>
                <a:schemeClr val="dk1"/>
              </a:buClr>
              <a:buSzPts val="1600"/>
              <a:buChar char="–"/>
              <a:defRPr sz="1600"/>
            </a:lvl9pPr>
          </a:lstStyle>
          <a:p/>
        </p:txBody>
      </p:sp>
      <p:sp>
        <p:nvSpPr>
          <p:cNvPr id="38" name="Google Shape;38;p5"/>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1D686F"/>
                </a:solidFill>
                <a:latin typeface="Arial"/>
                <a:ea typeface="Arial"/>
                <a:cs typeface="Arial"/>
                <a:sym typeface="Arial"/>
              </a:defRPr>
            </a:lvl1pPr>
            <a:lvl2pPr indent="0" lvl="1" marL="0" algn="r">
              <a:spcBef>
                <a:spcPts val="0"/>
              </a:spcBef>
              <a:buNone/>
              <a:defRPr b="0" i="0" sz="1100" u="none" cap="none" strike="noStrike">
                <a:solidFill>
                  <a:srgbClr val="1D686F"/>
                </a:solidFill>
                <a:latin typeface="Arial"/>
                <a:ea typeface="Arial"/>
                <a:cs typeface="Arial"/>
                <a:sym typeface="Arial"/>
              </a:defRPr>
            </a:lvl2pPr>
            <a:lvl3pPr indent="0" lvl="2" marL="0" algn="r">
              <a:spcBef>
                <a:spcPts val="0"/>
              </a:spcBef>
              <a:buNone/>
              <a:defRPr b="0" i="0" sz="1100" u="none" cap="none" strike="noStrike">
                <a:solidFill>
                  <a:srgbClr val="1D686F"/>
                </a:solidFill>
                <a:latin typeface="Arial"/>
                <a:ea typeface="Arial"/>
                <a:cs typeface="Arial"/>
                <a:sym typeface="Arial"/>
              </a:defRPr>
            </a:lvl3pPr>
            <a:lvl4pPr indent="0" lvl="3" marL="0" algn="r">
              <a:spcBef>
                <a:spcPts val="0"/>
              </a:spcBef>
              <a:buNone/>
              <a:defRPr b="0" i="0" sz="1100" u="none" cap="none" strike="noStrike">
                <a:solidFill>
                  <a:srgbClr val="1D686F"/>
                </a:solidFill>
                <a:latin typeface="Arial"/>
                <a:ea typeface="Arial"/>
                <a:cs typeface="Arial"/>
                <a:sym typeface="Arial"/>
              </a:defRPr>
            </a:lvl4pPr>
            <a:lvl5pPr indent="0" lvl="4" marL="0" algn="r">
              <a:spcBef>
                <a:spcPts val="0"/>
              </a:spcBef>
              <a:buNone/>
              <a:defRPr b="0" i="0" sz="1100" u="none" cap="none" strike="noStrike">
                <a:solidFill>
                  <a:srgbClr val="1D686F"/>
                </a:solidFill>
                <a:latin typeface="Arial"/>
                <a:ea typeface="Arial"/>
                <a:cs typeface="Arial"/>
                <a:sym typeface="Arial"/>
              </a:defRPr>
            </a:lvl5pPr>
            <a:lvl6pPr indent="0" lvl="5" marL="0" algn="r">
              <a:spcBef>
                <a:spcPts val="0"/>
              </a:spcBef>
              <a:buNone/>
              <a:defRPr b="0" i="0" sz="1100" u="none" cap="none" strike="noStrike">
                <a:solidFill>
                  <a:srgbClr val="1D686F"/>
                </a:solidFill>
                <a:latin typeface="Arial"/>
                <a:ea typeface="Arial"/>
                <a:cs typeface="Arial"/>
                <a:sym typeface="Arial"/>
              </a:defRPr>
            </a:lvl6pPr>
            <a:lvl7pPr indent="0" lvl="6" marL="0" algn="r">
              <a:spcBef>
                <a:spcPts val="0"/>
              </a:spcBef>
              <a:buNone/>
              <a:defRPr b="0" i="0" sz="1100" u="none" cap="none" strike="noStrike">
                <a:solidFill>
                  <a:srgbClr val="1D686F"/>
                </a:solidFill>
                <a:latin typeface="Arial"/>
                <a:ea typeface="Arial"/>
                <a:cs typeface="Arial"/>
                <a:sym typeface="Arial"/>
              </a:defRPr>
            </a:lvl7pPr>
            <a:lvl8pPr indent="0" lvl="7" marL="0" algn="r">
              <a:spcBef>
                <a:spcPts val="0"/>
              </a:spcBef>
              <a:buNone/>
              <a:defRPr b="0" i="0" sz="1100" u="none" cap="none" strike="noStrike">
                <a:solidFill>
                  <a:srgbClr val="1D686F"/>
                </a:solidFill>
                <a:latin typeface="Arial"/>
                <a:ea typeface="Arial"/>
                <a:cs typeface="Arial"/>
                <a:sym typeface="Arial"/>
              </a:defRPr>
            </a:lvl8pPr>
            <a:lvl9pPr indent="0" lvl="8" marL="0" algn="r">
              <a:spcBef>
                <a:spcPts val="0"/>
              </a:spcBef>
              <a:buNone/>
              <a:defRPr b="0" i="0" sz="1100" u="none" cap="none" strike="noStrike">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1" name="Shape 41"/>
        <p:cNvGrpSpPr/>
        <p:nvPr/>
      </p:nvGrpSpPr>
      <p:grpSpPr>
        <a:xfrm>
          <a:off x="0" y="0"/>
          <a:ext cx="0" cy="0"/>
          <a:chOff x="0" y="0"/>
          <a:chExt cx="0" cy="0"/>
        </a:xfrm>
      </p:grpSpPr>
      <p:sp>
        <p:nvSpPr>
          <p:cNvPr id="42" name="Google Shape;42;p6"/>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6"/>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1D686F"/>
                </a:solidFill>
                <a:latin typeface="Arial"/>
                <a:ea typeface="Arial"/>
                <a:cs typeface="Arial"/>
                <a:sym typeface="Arial"/>
              </a:defRPr>
            </a:lvl1pPr>
            <a:lvl2pPr indent="0" lvl="1" marL="0" algn="r">
              <a:spcBef>
                <a:spcPts val="0"/>
              </a:spcBef>
              <a:buNone/>
              <a:defRPr b="0" i="0" sz="1100" u="none" cap="none" strike="noStrike">
                <a:solidFill>
                  <a:srgbClr val="1D686F"/>
                </a:solidFill>
                <a:latin typeface="Arial"/>
                <a:ea typeface="Arial"/>
                <a:cs typeface="Arial"/>
                <a:sym typeface="Arial"/>
              </a:defRPr>
            </a:lvl2pPr>
            <a:lvl3pPr indent="0" lvl="2" marL="0" algn="r">
              <a:spcBef>
                <a:spcPts val="0"/>
              </a:spcBef>
              <a:buNone/>
              <a:defRPr b="0" i="0" sz="1100" u="none" cap="none" strike="noStrike">
                <a:solidFill>
                  <a:srgbClr val="1D686F"/>
                </a:solidFill>
                <a:latin typeface="Arial"/>
                <a:ea typeface="Arial"/>
                <a:cs typeface="Arial"/>
                <a:sym typeface="Arial"/>
              </a:defRPr>
            </a:lvl3pPr>
            <a:lvl4pPr indent="0" lvl="3" marL="0" algn="r">
              <a:spcBef>
                <a:spcPts val="0"/>
              </a:spcBef>
              <a:buNone/>
              <a:defRPr b="0" i="0" sz="1100" u="none" cap="none" strike="noStrike">
                <a:solidFill>
                  <a:srgbClr val="1D686F"/>
                </a:solidFill>
                <a:latin typeface="Arial"/>
                <a:ea typeface="Arial"/>
                <a:cs typeface="Arial"/>
                <a:sym typeface="Arial"/>
              </a:defRPr>
            </a:lvl4pPr>
            <a:lvl5pPr indent="0" lvl="4" marL="0" algn="r">
              <a:spcBef>
                <a:spcPts val="0"/>
              </a:spcBef>
              <a:buNone/>
              <a:defRPr b="0" i="0" sz="1100" u="none" cap="none" strike="noStrike">
                <a:solidFill>
                  <a:srgbClr val="1D686F"/>
                </a:solidFill>
                <a:latin typeface="Arial"/>
                <a:ea typeface="Arial"/>
                <a:cs typeface="Arial"/>
                <a:sym typeface="Arial"/>
              </a:defRPr>
            </a:lvl5pPr>
            <a:lvl6pPr indent="0" lvl="5" marL="0" algn="r">
              <a:spcBef>
                <a:spcPts val="0"/>
              </a:spcBef>
              <a:buNone/>
              <a:defRPr b="0" i="0" sz="1100" u="none" cap="none" strike="noStrike">
                <a:solidFill>
                  <a:srgbClr val="1D686F"/>
                </a:solidFill>
                <a:latin typeface="Arial"/>
                <a:ea typeface="Arial"/>
                <a:cs typeface="Arial"/>
                <a:sym typeface="Arial"/>
              </a:defRPr>
            </a:lvl6pPr>
            <a:lvl7pPr indent="0" lvl="6" marL="0" algn="r">
              <a:spcBef>
                <a:spcPts val="0"/>
              </a:spcBef>
              <a:buNone/>
              <a:defRPr b="0" i="0" sz="1100" u="none" cap="none" strike="noStrike">
                <a:solidFill>
                  <a:srgbClr val="1D686F"/>
                </a:solidFill>
                <a:latin typeface="Arial"/>
                <a:ea typeface="Arial"/>
                <a:cs typeface="Arial"/>
                <a:sym typeface="Arial"/>
              </a:defRPr>
            </a:lvl7pPr>
            <a:lvl8pPr indent="0" lvl="7" marL="0" algn="r">
              <a:spcBef>
                <a:spcPts val="0"/>
              </a:spcBef>
              <a:buNone/>
              <a:defRPr b="0" i="0" sz="1100" u="none" cap="none" strike="noStrike">
                <a:solidFill>
                  <a:srgbClr val="1D686F"/>
                </a:solidFill>
                <a:latin typeface="Arial"/>
                <a:ea typeface="Arial"/>
                <a:cs typeface="Arial"/>
                <a:sym typeface="Arial"/>
              </a:defRPr>
            </a:lvl8pPr>
            <a:lvl9pPr indent="0" lvl="8" marL="0" algn="r">
              <a:spcBef>
                <a:spcPts val="0"/>
              </a:spcBef>
              <a:buNone/>
              <a:defRPr b="0" i="0" sz="1100" u="none" cap="none" strike="noStrike">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7"/>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7"/>
          <p:cNvSpPr txBox="1"/>
          <p:nvPr>
            <p:ph idx="1" type="body"/>
          </p:nvPr>
        </p:nvSpPr>
        <p:spPr>
          <a:xfrm>
            <a:off x="1293813" y="1676399"/>
            <a:ext cx="4701142" cy="762001"/>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0"/>
              </a:spcBef>
              <a:spcAft>
                <a:spcPts val="0"/>
              </a:spcAft>
              <a:buClr>
                <a:schemeClr val="dk1"/>
              </a:buClr>
              <a:buSzPts val="2400"/>
              <a:buNone/>
              <a:defRPr b="0" sz="2400"/>
            </a:lvl1pPr>
            <a:lvl2pPr indent="-228600" lvl="1" marL="914400" algn="l">
              <a:lnSpc>
                <a:spcPct val="90000"/>
              </a:lnSpc>
              <a:spcBef>
                <a:spcPts val="600"/>
              </a:spcBef>
              <a:spcAft>
                <a:spcPts val="0"/>
              </a:spcAft>
              <a:buClr>
                <a:schemeClr val="dk1"/>
              </a:buClr>
              <a:buSzPts val="2000"/>
              <a:buNone/>
              <a:defRPr b="1" sz="2000"/>
            </a:lvl2pPr>
            <a:lvl3pPr indent="-228600" lvl="2" marL="1371600" algn="l">
              <a:lnSpc>
                <a:spcPct val="90000"/>
              </a:lnSpc>
              <a:spcBef>
                <a:spcPts val="600"/>
              </a:spcBef>
              <a:spcAft>
                <a:spcPts val="0"/>
              </a:spcAft>
              <a:buClr>
                <a:schemeClr val="dk1"/>
              </a:buClr>
              <a:buSzPts val="1800"/>
              <a:buNone/>
              <a:defRPr b="1" sz="1800"/>
            </a:lvl3pPr>
            <a:lvl4pPr indent="-228600" lvl="3" marL="1828800" algn="l">
              <a:lnSpc>
                <a:spcPct val="90000"/>
              </a:lnSpc>
              <a:spcBef>
                <a:spcPts val="600"/>
              </a:spcBef>
              <a:spcAft>
                <a:spcPts val="0"/>
              </a:spcAft>
              <a:buClr>
                <a:schemeClr val="dk1"/>
              </a:buClr>
              <a:buSzPts val="1600"/>
              <a:buNone/>
              <a:defRPr b="1" sz="1600"/>
            </a:lvl4pPr>
            <a:lvl5pPr indent="-228600" lvl="4" marL="2286000" algn="l">
              <a:lnSpc>
                <a:spcPct val="90000"/>
              </a:lnSpc>
              <a:spcBef>
                <a:spcPts val="600"/>
              </a:spcBef>
              <a:spcAft>
                <a:spcPts val="0"/>
              </a:spcAft>
              <a:buClr>
                <a:schemeClr val="dk1"/>
              </a:buClr>
              <a:buSzPts val="1600"/>
              <a:buNone/>
              <a:defRPr b="1" sz="1600"/>
            </a:lvl5pPr>
            <a:lvl6pPr indent="-228600" lvl="5" marL="2743200" algn="l">
              <a:spcBef>
                <a:spcPts val="600"/>
              </a:spcBef>
              <a:spcAft>
                <a:spcPts val="0"/>
              </a:spcAft>
              <a:buClr>
                <a:schemeClr val="dk1"/>
              </a:buClr>
              <a:buSzPts val="1600"/>
              <a:buNone/>
              <a:defRPr b="1" sz="1600"/>
            </a:lvl6pPr>
            <a:lvl7pPr indent="-228600" lvl="6" marL="3200400" algn="l">
              <a:spcBef>
                <a:spcPts val="600"/>
              </a:spcBef>
              <a:spcAft>
                <a:spcPts val="0"/>
              </a:spcAft>
              <a:buClr>
                <a:schemeClr val="dk1"/>
              </a:buClr>
              <a:buSzPts val="1600"/>
              <a:buNone/>
              <a:defRPr b="1" sz="1600"/>
            </a:lvl7pPr>
            <a:lvl8pPr indent="-228600" lvl="7" marL="3657600" algn="l">
              <a:spcBef>
                <a:spcPts val="600"/>
              </a:spcBef>
              <a:spcAft>
                <a:spcPts val="0"/>
              </a:spcAft>
              <a:buClr>
                <a:schemeClr val="dk1"/>
              </a:buClr>
              <a:buSzPts val="1600"/>
              <a:buNone/>
              <a:defRPr b="1" sz="1600"/>
            </a:lvl8pPr>
            <a:lvl9pPr indent="-228600" lvl="8" marL="4114800" algn="l">
              <a:spcBef>
                <a:spcPts val="600"/>
              </a:spcBef>
              <a:spcAft>
                <a:spcPts val="0"/>
              </a:spcAft>
              <a:buClr>
                <a:schemeClr val="dk1"/>
              </a:buClr>
              <a:buSzPts val="1600"/>
              <a:buNone/>
              <a:defRPr b="1" sz="1600"/>
            </a:lvl9pPr>
          </a:lstStyle>
          <a:p/>
        </p:txBody>
      </p:sp>
      <p:sp>
        <p:nvSpPr>
          <p:cNvPr id="49" name="Google Shape;49;p7"/>
          <p:cNvSpPr txBox="1"/>
          <p:nvPr>
            <p:ph idx="2" type="body"/>
          </p:nvPr>
        </p:nvSpPr>
        <p:spPr>
          <a:xfrm>
            <a:off x="1293813" y="2516457"/>
            <a:ext cx="4701142" cy="3655743"/>
          </a:xfrm>
          <a:prstGeom prst="rect">
            <a:avLst/>
          </a:prstGeom>
          <a:noFill/>
          <a:ln>
            <a:noFill/>
          </a:ln>
        </p:spPr>
        <p:txBody>
          <a:bodyPr anchorCtr="0" anchor="t" bIns="45700" lIns="91425" spcFirstLastPara="1" rIns="91425" wrap="square" tIns="45700">
            <a:normAutofit/>
          </a:bodyPr>
          <a:lstStyle>
            <a:lvl1pPr indent="-368300" lvl="0" marL="457200" algn="l">
              <a:lnSpc>
                <a:spcPct val="90000"/>
              </a:lnSpc>
              <a:spcBef>
                <a:spcPts val="1600"/>
              </a:spcBef>
              <a:spcAft>
                <a:spcPts val="0"/>
              </a:spcAft>
              <a:buClr>
                <a:schemeClr val="dk1"/>
              </a:buClr>
              <a:buSzPts val="2200"/>
              <a:buChar char="•"/>
              <a:defRPr sz="2200"/>
            </a:lvl1pPr>
            <a:lvl2pPr indent="-355600" lvl="1" marL="914400" algn="l">
              <a:lnSpc>
                <a:spcPct val="90000"/>
              </a:lnSpc>
              <a:spcBef>
                <a:spcPts val="600"/>
              </a:spcBef>
              <a:spcAft>
                <a:spcPts val="0"/>
              </a:spcAft>
              <a:buClr>
                <a:schemeClr val="dk1"/>
              </a:buClr>
              <a:buSzPts val="2000"/>
              <a:buChar char="–"/>
              <a:defRPr sz="2000"/>
            </a:lvl2pPr>
            <a:lvl3pPr indent="-342900" lvl="2" marL="1371600" algn="l">
              <a:lnSpc>
                <a:spcPct val="90000"/>
              </a:lnSpc>
              <a:spcBef>
                <a:spcPts val="6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30200" lvl="5" marL="2743200" algn="l">
              <a:spcBef>
                <a:spcPts val="600"/>
              </a:spcBef>
              <a:spcAft>
                <a:spcPts val="0"/>
              </a:spcAft>
              <a:buClr>
                <a:schemeClr val="dk1"/>
              </a:buClr>
              <a:buSzPts val="1600"/>
              <a:buChar char="–"/>
              <a:defRPr sz="1600"/>
            </a:lvl6pPr>
            <a:lvl7pPr indent="-330200" lvl="6" marL="3200400" algn="l">
              <a:spcBef>
                <a:spcPts val="600"/>
              </a:spcBef>
              <a:spcAft>
                <a:spcPts val="0"/>
              </a:spcAft>
              <a:buClr>
                <a:schemeClr val="dk1"/>
              </a:buClr>
              <a:buSzPts val="1600"/>
              <a:buChar char="–"/>
              <a:defRPr sz="1600"/>
            </a:lvl7pPr>
            <a:lvl8pPr indent="-330200" lvl="7" marL="3657600" algn="l">
              <a:spcBef>
                <a:spcPts val="600"/>
              </a:spcBef>
              <a:spcAft>
                <a:spcPts val="0"/>
              </a:spcAft>
              <a:buClr>
                <a:schemeClr val="dk1"/>
              </a:buClr>
              <a:buSzPts val="1600"/>
              <a:buChar char="–"/>
              <a:defRPr sz="1600"/>
            </a:lvl8pPr>
            <a:lvl9pPr indent="-330200" lvl="8" marL="4114800" algn="l">
              <a:spcBef>
                <a:spcPts val="600"/>
              </a:spcBef>
              <a:spcAft>
                <a:spcPts val="0"/>
              </a:spcAft>
              <a:buClr>
                <a:schemeClr val="dk1"/>
              </a:buClr>
              <a:buSzPts val="1600"/>
              <a:buChar char="–"/>
              <a:defRPr sz="1600"/>
            </a:lvl9pPr>
          </a:lstStyle>
          <a:p/>
        </p:txBody>
      </p:sp>
      <p:sp>
        <p:nvSpPr>
          <p:cNvPr id="50" name="Google Shape;50;p7"/>
          <p:cNvSpPr txBox="1"/>
          <p:nvPr>
            <p:ph idx="3" type="body"/>
          </p:nvPr>
        </p:nvSpPr>
        <p:spPr>
          <a:xfrm>
            <a:off x="6191754" y="1676399"/>
            <a:ext cx="4703259" cy="762001"/>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0"/>
              </a:spcBef>
              <a:spcAft>
                <a:spcPts val="0"/>
              </a:spcAft>
              <a:buClr>
                <a:schemeClr val="dk1"/>
              </a:buClr>
              <a:buSzPts val="2400"/>
              <a:buNone/>
              <a:defRPr b="0" sz="2400"/>
            </a:lvl1pPr>
            <a:lvl2pPr indent="-228600" lvl="1" marL="914400" algn="l">
              <a:lnSpc>
                <a:spcPct val="90000"/>
              </a:lnSpc>
              <a:spcBef>
                <a:spcPts val="600"/>
              </a:spcBef>
              <a:spcAft>
                <a:spcPts val="0"/>
              </a:spcAft>
              <a:buClr>
                <a:schemeClr val="dk1"/>
              </a:buClr>
              <a:buSzPts val="2000"/>
              <a:buNone/>
              <a:defRPr b="1" sz="2000"/>
            </a:lvl2pPr>
            <a:lvl3pPr indent="-228600" lvl="2" marL="1371600" algn="l">
              <a:lnSpc>
                <a:spcPct val="90000"/>
              </a:lnSpc>
              <a:spcBef>
                <a:spcPts val="600"/>
              </a:spcBef>
              <a:spcAft>
                <a:spcPts val="0"/>
              </a:spcAft>
              <a:buClr>
                <a:schemeClr val="dk1"/>
              </a:buClr>
              <a:buSzPts val="1800"/>
              <a:buNone/>
              <a:defRPr b="1" sz="1800"/>
            </a:lvl3pPr>
            <a:lvl4pPr indent="-228600" lvl="3" marL="1828800" algn="l">
              <a:lnSpc>
                <a:spcPct val="90000"/>
              </a:lnSpc>
              <a:spcBef>
                <a:spcPts val="600"/>
              </a:spcBef>
              <a:spcAft>
                <a:spcPts val="0"/>
              </a:spcAft>
              <a:buClr>
                <a:schemeClr val="dk1"/>
              </a:buClr>
              <a:buSzPts val="1600"/>
              <a:buNone/>
              <a:defRPr b="1" sz="1600"/>
            </a:lvl4pPr>
            <a:lvl5pPr indent="-228600" lvl="4" marL="2286000" algn="l">
              <a:lnSpc>
                <a:spcPct val="90000"/>
              </a:lnSpc>
              <a:spcBef>
                <a:spcPts val="600"/>
              </a:spcBef>
              <a:spcAft>
                <a:spcPts val="0"/>
              </a:spcAft>
              <a:buClr>
                <a:schemeClr val="dk1"/>
              </a:buClr>
              <a:buSzPts val="1600"/>
              <a:buNone/>
              <a:defRPr b="1" sz="1600"/>
            </a:lvl5pPr>
            <a:lvl6pPr indent="-228600" lvl="5" marL="2743200" algn="l">
              <a:spcBef>
                <a:spcPts val="600"/>
              </a:spcBef>
              <a:spcAft>
                <a:spcPts val="0"/>
              </a:spcAft>
              <a:buClr>
                <a:schemeClr val="dk1"/>
              </a:buClr>
              <a:buSzPts val="1600"/>
              <a:buNone/>
              <a:defRPr b="1" sz="1600"/>
            </a:lvl6pPr>
            <a:lvl7pPr indent="-228600" lvl="6" marL="3200400" algn="l">
              <a:spcBef>
                <a:spcPts val="600"/>
              </a:spcBef>
              <a:spcAft>
                <a:spcPts val="0"/>
              </a:spcAft>
              <a:buClr>
                <a:schemeClr val="dk1"/>
              </a:buClr>
              <a:buSzPts val="1600"/>
              <a:buNone/>
              <a:defRPr b="1" sz="1600"/>
            </a:lvl7pPr>
            <a:lvl8pPr indent="-228600" lvl="7" marL="3657600" algn="l">
              <a:spcBef>
                <a:spcPts val="600"/>
              </a:spcBef>
              <a:spcAft>
                <a:spcPts val="0"/>
              </a:spcAft>
              <a:buClr>
                <a:schemeClr val="dk1"/>
              </a:buClr>
              <a:buSzPts val="1600"/>
              <a:buNone/>
              <a:defRPr b="1" sz="1600"/>
            </a:lvl8pPr>
            <a:lvl9pPr indent="-228600" lvl="8" marL="4114800" algn="l">
              <a:spcBef>
                <a:spcPts val="600"/>
              </a:spcBef>
              <a:spcAft>
                <a:spcPts val="0"/>
              </a:spcAft>
              <a:buClr>
                <a:schemeClr val="dk1"/>
              </a:buClr>
              <a:buSzPts val="1600"/>
              <a:buNone/>
              <a:defRPr b="1" sz="1600"/>
            </a:lvl9pPr>
          </a:lstStyle>
          <a:p/>
        </p:txBody>
      </p:sp>
      <p:sp>
        <p:nvSpPr>
          <p:cNvPr id="51" name="Google Shape;51;p7"/>
          <p:cNvSpPr txBox="1"/>
          <p:nvPr>
            <p:ph idx="4" type="body"/>
          </p:nvPr>
        </p:nvSpPr>
        <p:spPr>
          <a:xfrm>
            <a:off x="6191754" y="2516457"/>
            <a:ext cx="4703259" cy="3655743"/>
          </a:xfrm>
          <a:prstGeom prst="rect">
            <a:avLst/>
          </a:prstGeom>
          <a:noFill/>
          <a:ln>
            <a:noFill/>
          </a:ln>
        </p:spPr>
        <p:txBody>
          <a:bodyPr anchorCtr="0" anchor="t" bIns="45700" lIns="91425" spcFirstLastPara="1" rIns="91425" wrap="square" tIns="45700">
            <a:normAutofit/>
          </a:bodyPr>
          <a:lstStyle>
            <a:lvl1pPr indent="-368300" lvl="0" marL="457200" algn="l">
              <a:lnSpc>
                <a:spcPct val="90000"/>
              </a:lnSpc>
              <a:spcBef>
                <a:spcPts val="1600"/>
              </a:spcBef>
              <a:spcAft>
                <a:spcPts val="0"/>
              </a:spcAft>
              <a:buClr>
                <a:schemeClr val="dk1"/>
              </a:buClr>
              <a:buSzPts val="2200"/>
              <a:buChar char="•"/>
              <a:defRPr sz="2200"/>
            </a:lvl1pPr>
            <a:lvl2pPr indent="-355600" lvl="1" marL="914400" algn="l">
              <a:lnSpc>
                <a:spcPct val="90000"/>
              </a:lnSpc>
              <a:spcBef>
                <a:spcPts val="600"/>
              </a:spcBef>
              <a:spcAft>
                <a:spcPts val="0"/>
              </a:spcAft>
              <a:buClr>
                <a:schemeClr val="dk1"/>
              </a:buClr>
              <a:buSzPts val="2000"/>
              <a:buChar char="–"/>
              <a:defRPr sz="2000"/>
            </a:lvl2pPr>
            <a:lvl3pPr indent="-342900" lvl="2" marL="1371600" algn="l">
              <a:lnSpc>
                <a:spcPct val="90000"/>
              </a:lnSpc>
              <a:spcBef>
                <a:spcPts val="6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30200" lvl="5" marL="2743200" algn="l">
              <a:spcBef>
                <a:spcPts val="600"/>
              </a:spcBef>
              <a:spcAft>
                <a:spcPts val="0"/>
              </a:spcAft>
              <a:buClr>
                <a:schemeClr val="dk1"/>
              </a:buClr>
              <a:buSzPts val="1600"/>
              <a:buChar char="–"/>
              <a:defRPr sz="1600"/>
            </a:lvl6pPr>
            <a:lvl7pPr indent="-330200" lvl="6" marL="3200400" algn="l">
              <a:spcBef>
                <a:spcPts val="600"/>
              </a:spcBef>
              <a:spcAft>
                <a:spcPts val="0"/>
              </a:spcAft>
              <a:buClr>
                <a:schemeClr val="dk1"/>
              </a:buClr>
              <a:buSzPts val="1600"/>
              <a:buChar char="–"/>
              <a:defRPr sz="1600"/>
            </a:lvl7pPr>
            <a:lvl8pPr indent="-330200" lvl="7" marL="3657600" algn="l">
              <a:spcBef>
                <a:spcPts val="600"/>
              </a:spcBef>
              <a:spcAft>
                <a:spcPts val="0"/>
              </a:spcAft>
              <a:buClr>
                <a:schemeClr val="dk1"/>
              </a:buClr>
              <a:buSzPts val="1600"/>
              <a:buChar char="–"/>
              <a:defRPr sz="1600"/>
            </a:lvl8pPr>
            <a:lvl9pPr indent="-330200" lvl="8" marL="4114800" algn="l">
              <a:spcBef>
                <a:spcPts val="600"/>
              </a:spcBef>
              <a:spcAft>
                <a:spcPts val="0"/>
              </a:spcAft>
              <a:buClr>
                <a:schemeClr val="dk1"/>
              </a:buClr>
              <a:buSzPts val="1600"/>
              <a:buChar char="–"/>
              <a:defRPr sz="1600"/>
            </a:lvl9pPr>
          </a:lstStyle>
          <a:p/>
        </p:txBody>
      </p:sp>
      <p:sp>
        <p:nvSpPr>
          <p:cNvPr id="52" name="Google Shape;52;p7"/>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1D686F"/>
                </a:solidFill>
                <a:latin typeface="Arial"/>
                <a:ea typeface="Arial"/>
                <a:cs typeface="Arial"/>
                <a:sym typeface="Arial"/>
              </a:defRPr>
            </a:lvl1pPr>
            <a:lvl2pPr indent="0" lvl="1" marL="0" algn="r">
              <a:spcBef>
                <a:spcPts val="0"/>
              </a:spcBef>
              <a:buNone/>
              <a:defRPr sz="1100">
                <a:solidFill>
                  <a:srgbClr val="1D686F"/>
                </a:solidFill>
                <a:latin typeface="Arial"/>
                <a:ea typeface="Arial"/>
                <a:cs typeface="Arial"/>
                <a:sym typeface="Arial"/>
              </a:defRPr>
            </a:lvl2pPr>
            <a:lvl3pPr indent="0" lvl="2" marL="0" algn="r">
              <a:spcBef>
                <a:spcPts val="0"/>
              </a:spcBef>
              <a:buNone/>
              <a:defRPr sz="1100">
                <a:solidFill>
                  <a:srgbClr val="1D686F"/>
                </a:solidFill>
                <a:latin typeface="Arial"/>
                <a:ea typeface="Arial"/>
                <a:cs typeface="Arial"/>
                <a:sym typeface="Arial"/>
              </a:defRPr>
            </a:lvl3pPr>
            <a:lvl4pPr indent="0" lvl="3" marL="0" algn="r">
              <a:spcBef>
                <a:spcPts val="0"/>
              </a:spcBef>
              <a:buNone/>
              <a:defRPr sz="1100">
                <a:solidFill>
                  <a:srgbClr val="1D686F"/>
                </a:solidFill>
                <a:latin typeface="Arial"/>
                <a:ea typeface="Arial"/>
                <a:cs typeface="Arial"/>
                <a:sym typeface="Arial"/>
              </a:defRPr>
            </a:lvl4pPr>
            <a:lvl5pPr indent="0" lvl="4" marL="0" algn="r">
              <a:spcBef>
                <a:spcPts val="0"/>
              </a:spcBef>
              <a:buNone/>
              <a:defRPr sz="1100">
                <a:solidFill>
                  <a:srgbClr val="1D686F"/>
                </a:solidFill>
                <a:latin typeface="Arial"/>
                <a:ea typeface="Arial"/>
                <a:cs typeface="Arial"/>
                <a:sym typeface="Arial"/>
              </a:defRPr>
            </a:lvl5pPr>
            <a:lvl6pPr indent="0" lvl="5" marL="0" algn="r">
              <a:spcBef>
                <a:spcPts val="0"/>
              </a:spcBef>
              <a:buNone/>
              <a:defRPr sz="1100">
                <a:solidFill>
                  <a:srgbClr val="1D686F"/>
                </a:solidFill>
                <a:latin typeface="Arial"/>
                <a:ea typeface="Arial"/>
                <a:cs typeface="Arial"/>
                <a:sym typeface="Arial"/>
              </a:defRPr>
            </a:lvl6pPr>
            <a:lvl7pPr indent="0" lvl="6" marL="0" algn="r">
              <a:spcBef>
                <a:spcPts val="0"/>
              </a:spcBef>
              <a:buNone/>
              <a:defRPr sz="1100">
                <a:solidFill>
                  <a:srgbClr val="1D686F"/>
                </a:solidFill>
                <a:latin typeface="Arial"/>
                <a:ea typeface="Arial"/>
                <a:cs typeface="Arial"/>
                <a:sym typeface="Arial"/>
              </a:defRPr>
            </a:lvl7pPr>
            <a:lvl8pPr indent="0" lvl="7" marL="0" algn="r">
              <a:spcBef>
                <a:spcPts val="0"/>
              </a:spcBef>
              <a:buNone/>
              <a:defRPr sz="1100">
                <a:solidFill>
                  <a:srgbClr val="1D686F"/>
                </a:solidFill>
                <a:latin typeface="Arial"/>
                <a:ea typeface="Arial"/>
                <a:cs typeface="Arial"/>
                <a:sym typeface="Arial"/>
              </a:defRPr>
            </a:lvl8pPr>
            <a:lvl9pPr indent="0" lvl="8" marL="0" algn="r">
              <a:spcBef>
                <a:spcPts val="0"/>
              </a:spcBef>
              <a:buNone/>
              <a:defRPr sz="1100">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8"/>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1D686F"/>
                </a:solidFill>
                <a:latin typeface="Arial"/>
                <a:ea typeface="Arial"/>
                <a:cs typeface="Arial"/>
                <a:sym typeface="Arial"/>
              </a:defRPr>
            </a:lvl1pPr>
            <a:lvl2pPr indent="0" lvl="1" marL="0" algn="r">
              <a:spcBef>
                <a:spcPts val="0"/>
              </a:spcBef>
              <a:buNone/>
              <a:defRPr sz="1100">
                <a:solidFill>
                  <a:srgbClr val="1D686F"/>
                </a:solidFill>
                <a:latin typeface="Arial"/>
                <a:ea typeface="Arial"/>
                <a:cs typeface="Arial"/>
                <a:sym typeface="Arial"/>
              </a:defRPr>
            </a:lvl2pPr>
            <a:lvl3pPr indent="0" lvl="2" marL="0" algn="r">
              <a:spcBef>
                <a:spcPts val="0"/>
              </a:spcBef>
              <a:buNone/>
              <a:defRPr sz="1100">
                <a:solidFill>
                  <a:srgbClr val="1D686F"/>
                </a:solidFill>
                <a:latin typeface="Arial"/>
                <a:ea typeface="Arial"/>
                <a:cs typeface="Arial"/>
                <a:sym typeface="Arial"/>
              </a:defRPr>
            </a:lvl3pPr>
            <a:lvl4pPr indent="0" lvl="3" marL="0" algn="r">
              <a:spcBef>
                <a:spcPts val="0"/>
              </a:spcBef>
              <a:buNone/>
              <a:defRPr sz="1100">
                <a:solidFill>
                  <a:srgbClr val="1D686F"/>
                </a:solidFill>
                <a:latin typeface="Arial"/>
                <a:ea typeface="Arial"/>
                <a:cs typeface="Arial"/>
                <a:sym typeface="Arial"/>
              </a:defRPr>
            </a:lvl4pPr>
            <a:lvl5pPr indent="0" lvl="4" marL="0" algn="r">
              <a:spcBef>
                <a:spcPts val="0"/>
              </a:spcBef>
              <a:buNone/>
              <a:defRPr sz="1100">
                <a:solidFill>
                  <a:srgbClr val="1D686F"/>
                </a:solidFill>
                <a:latin typeface="Arial"/>
                <a:ea typeface="Arial"/>
                <a:cs typeface="Arial"/>
                <a:sym typeface="Arial"/>
              </a:defRPr>
            </a:lvl5pPr>
            <a:lvl6pPr indent="0" lvl="5" marL="0" algn="r">
              <a:spcBef>
                <a:spcPts val="0"/>
              </a:spcBef>
              <a:buNone/>
              <a:defRPr sz="1100">
                <a:solidFill>
                  <a:srgbClr val="1D686F"/>
                </a:solidFill>
                <a:latin typeface="Arial"/>
                <a:ea typeface="Arial"/>
                <a:cs typeface="Arial"/>
                <a:sym typeface="Arial"/>
              </a:defRPr>
            </a:lvl6pPr>
            <a:lvl7pPr indent="0" lvl="6" marL="0" algn="r">
              <a:spcBef>
                <a:spcPts val="0"/>
              </a:spcBef>
              <a:buNone/>
              <a:defRPr sz="1100">
                <a:solidFill>
                  <a:srgbClr val="1D686F"/>
                </a:solidFill>
                <a:latin typeface="Arial"/>
                <a:ea typeface="Arial"/>
                <a:cs typeface="Arial"/>
                <a:sym typeface="Arial"/>
              </a:defRPr>
            </a:lvl7pPr>
            <a:lvl8pPr indent="0" lvl="7" marL="0" algn="r">
              <a:spcBef>
                <a:spcPts val="0"/>
              </a:spcBef>
              <a:buNone/>
              <a:defRPr sz="1100">
                <a:solidFill>
                  <a:srgbClr val="1D686F"/>
                </a:solidFill>
                <a:latin typeface="Arial"/>
                <a:ea typeface="Arial"/>
                <a:cs typeface="Arial"/>
                <a:sym typeface="Arial"/>
              </a:defRPr>
            </a:lvl8pPr>
            <a:lvl9pPr indent="0" lvl="8" marL="0" algn="r">
              <a:spcBef>
                <a:spcPts val="0"/>
              </a:spcBef>
              <a:buNone/>
              <a:defRPr sz="1100">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9" name="Shape 59"/>
        <p:cNvGrpSpPr/>
        <p:nvPr/>
      </p:nvGrpSpPr>
      <p:grpSpPr>
        <a:xfrm>
          <a:off x="0" y="0"/>
          <a:ext cx="0" cy="0"/>
          <a:chOff x="0" y="0"/>
          <a:chExt cx="0" cy="0"/>
        </a:xfrm>
      </p:grpSpPr>
      <p:sp>
        <p:nvSpPr>
          <p:cNvPr id="60" name="Google Shape;60;p9"/>
          <p:cNvSpPr txBox="1"/>
          <p:nvPr>
            <p:ph type="title"/>
          </p:nvPr>
        </p:nvSpPr>
        <p:spPr>
          <a:xfrm>
            <a:off x="7770811" y="1676400"/>
            <a:ext cx="3810000" cy="24384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b="0"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9"/>
          <p:cNvSpPr txBox="1"/>
          <p:nvPr>
            <p:ph idx="1" type="body"/>
          </p:nvPr>
        </p:nvSpPr>
        <p:spPr>
          <a:xfrm>
            <a:off x="1293813" y="685800"/>
            <a:ext cx="6172200" cy="548640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600"/>
              </a:spcBef>
              <a:spcAft>
                <a:spcPts val="0"/>
              </a:spcAft>
              <a:buClr>
                <a:schemeClr val="dk1"/>
              </a:buClr>
              <a:buSzPts val="2400"/>
              <a:buChar char="•"/>
              <a:defRPr sz="2400"/>
            </a:lvl1pPr>
            <a:lvl2pPr indent="-355600" lvl="1" marL="914400" algn="l">
              <a:lnSpc>
                <a:spcPct val="90000"/>
              </a:lnSpc>
              <a:spcBef>
                <a:spcPts val="600"/>
              </a:spcBef>
              <a:spcAft>
                <a:spcPts val="0"/>
              </a:spcAft>
              <a:buClr>
                <a:schemeClr val="dk1"/>
              </a:buClr>
              <a:buSzPts val="2000"/>
              <a:buChar char="–"/>
              <a:defRPr sz="2000"/>
            </a:lvl2pPr>
            <a:lvl3pPr indent="-342900" lvl="2" marL="1371600" algn="l">
              <a:lnSpc>
                <a:spcPct val="90000"/>
              </a:lnSpc>
              <a:spcBef>
                <a:spcPts val="6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30200" lvl="5" marL="2743200" algn="l">
              <a:spcBef>
                <a:spcPts val="600"/>
              </a:spcBef>
              <a:spcAft>
                <a:spcPts val="0"/>
              </a:spcAft>
              <a:buClr>
                <a:schemeClr val="dk1"/>
              </a:buClr>
              <a:buSzPts val="1600"/>
              <a:buChar char="–"/>
              <a:defRPr sz="1600"/>
            </a:lvl6pPr>
            <a:lvl7pPr indent="-330200" lvl="6" marL="3200400" algn="l">
              <a:spcBef>
                <a:spcPts val="600"/>
              </a:spcBef>
              <a:spcAft>
                <a:spcPts val="0"/>
              </a:spcAft>
              <a:buClr>
                <a:schemeClr val="dk1"/>
              </a:buClr>
              <a:buSzPts val="1600"/>
              <a:buChar char="–"/>
              <a:defRPr sz="1600"/>
            </a:lvl7pPr>
            <a:lvl8pPr indent="-330200" lvl="7" marL="3657600" algn="l">
              <a:spcBef>
                <a:spcPts val="600"/>
              </a:spcBef>
              <a:spcAft>
                <a:spcPts val="0"/>
              </a:spcAft>
              <a:buClr>
                <a:schemeClr val="dk1"/>
              </a:buClr>
              <a:buSzPts val="1600"/>
              <a:buChar char="–"/>
              <a:defRPr sz="1600"/>
            </a:lvl8pPr>
            <a:lvl9pPr indent="-330200" lvl="8" marL="4114800" algn="l">
              <a:spcBef>
                <a:spcPts val="600"/>
              </a:spcBef>
              <a:spcAft>
                <a:spcPts val="0"/>
              </a:spcAft>
              <a:buClr>
                <a:schemeClr val="dk1"/>
              </a:buClr>
              <a:buSzPts val="1600"/>
              <a:buChar char="–"/>
              <a:defRPr sz="1600"/>
            </a:lvl9pPr>
          </a:lstStyle>
          <a:p/>
        </p:txBody>
      </p:sp>
      <p:sp>
        <p:nvSpPr>
          <p:cNvPr id="62" name="Google Shape;62;p9"/>
          <p:cNvSpPr txBox="1"/>
          <p:nvPr>
            <p:ph idx="2" type="body"/>
          </p:nvPr>
        </p:nvSpPr>
        <p:spPr>
          <a:xfrm>
            <a:off x="7770811" y="4191000"/>
            <a:ext cx="3810000" cy="1524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600"/>
              </a:spcBef>
              <a:spcAft>
                <a:spcPts val="0"/>
              </a:spcAft>
              <a:buClr>
                <a:schemeClr val="dk1"/>
              </a:buClr>
              <a:buSzPts val="1800"/>
              <a:buNone/>
              <a:defRPr sz="1800"/>
            </a:lvl1pPr>
            <a:lvl2pPr indent="-228600" lvl="1" marL="914400" algn="l">
              <a:lnSpc>
                <a:spcPct val="90000"/>
              </a:lnSpc>
              <a:spcBef>
                <a:spcPts val="600"/>
              </a:spcBef>
              <a:spcAft>
                <a:spcPts val="0"/>
              </a:spcAft>
              <a:buClr>
                <a:schemeClr val="dk1"/>
              </a:buClr>
              <a:buSzPts val="1200"/>
              <a:buNone/>
              <a:defRPr sz="1200"/>
            </a:lvl2pPr>
            <a:lvl3pPr indent="-228600" lvl="2" marL="1371600" algn="l">
              <a:lnSpc>
                <a:spcPct val="90000"/>
              </a:lnSpc>
              <a:spcBef>
                <a:spcPts val="600"/>
              </a:spcBef>
              <a:spcAft>
                <a:spcPts val="0"/>
              </a:spcAft>
              <a:buClr>
                <a:schemeClr val="dk1"/>
              </a:buClr>
              <a:buSzPts val="1000"/>
              <a:buNone/>
              <a:defRPr sz="1000"/>
            </a:lvl3pPr>
            <a:lvl4pPr indent="-228600" lvl="3" marL="1828800" algn="l">
              <a:lnSpc>
                <a:spcPct val="90000"/>
              </a:lnSpc>
              <a:spcBef>
                <a:spcPts val="600"/>
              </a:spcBef>
              <a:spcAft>
                <a:spcPts val="0"/>
              </a:spcAft>
              <a:buClr>
                <a:schemeClr val="dk1"/>
              </a:buClr>
              <a:buSzPts val="900"/>
              <a:buNone/>
              <a:defRPr sz="900"/>
            </a:lvl4pPr>
            <a:lvl5pPr indent="-228600" lvl="4" marL="2286000" algn="l">
              <a:lnSpc>
                <a:spcPct val="90000"/>
              </a:lnSpc>
              <a:spcBef>
                <a:spcPts val="600"/>
              </a:spcBef>
              <a:spcAft>
                <a:spcPts val="0"/>
              </a:spcAft>
              <a:buClr>
                <a:schemeClr val="dk1"/>
              </a:buClr>
              <a:buSzPts val="900"/>
              <a:buNone/>
              <a:defRPr sz="900"/>
            </a:lvl5pPr>
            <a:lvl6pPr indent="-228600" lvl="5" marL="2743200" algn="l">
              <a:spcBef>
                <a:spcPts val="600"/>
              </a:spcBef>
              <a:spcAft>
                <a:spcPts val="0"/>
              </a:spcAft>
              <a:buClr>
                <a:schemeClr val="dk1"/>
              </a:buClr>
              <a:buSzPts val="900"/>
              <a:buNone/>
              <a:defRPr sz="900"/>
            </a:lvl6pPr>
            <a:lvl7pPr indent="-228600" lvl="6" marL="3200400" algn="l">
              <a:spcBef>
                <a:spcPts val="600"/>
              </a:spcBef>
              <a:spcAft>
                <a:spcPts val="0"/>
              </a:spcAft>
              <a:buClr>
                <a:schemeClr val="dk1"/>
              </a:buClr>
              <a:buSzPts val="900"/>
              <a:buNone/>
              <a:defRPr sz="900"/>
            </a:lvl7pPr>
            <a:lvl8pPr indent="-228600" lvl="7" marL="3657600" algn="l">
              <a:spcBef>
                <a:spcPts val="600"/>
              </a:spcBef>
              <a:spcAft>
                <a:spcPts val="0"/>
              </a:spcAft>
              <a:buClr>
                <a:schemeClr val="dk1"/>
              </a:buClr>
              <a:buSzPts val="900"/>
              <a:buNone/>
              <a:defRPr sz="900"/>
            </a:lvl8pPr>
            <a:lvl9pPr indent="-228600" lvl="8" marL="4114800" algn="l">
              <a:spcBef>
                <a:spcPts val="600"/>
              </a:spcBef>
              <a:spcAft>
                <a:spcPts val="0"/>
              </a:spcAft>
              <a:buClr>
                <a:schemeClr val="dk1"/>
              </a:buClr>
              <a:buSzPts val="900"/>
              <a:buNone/>
              <a:defRPr sz="900"/>
            </a:lvl9pPr>
          </a:lstStyle>
          <a:p/>
        </p:txBody>
      </p:sp>
      <p:sp>
        <p:nvSpPr>
          <p:cNvPr id="63" name="Google Shape;63;p9"/>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9"/>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1D686F"/>
                </a:solidFill>
                <a:latin typeface="Arial"/>
                <a:ea typeface="Arial"/>
                <a:cs typeface="Arial"/>
                <a:sym typeface="Arial"/>
              </a:defRPr>
            </a:lvl1pPr>
            <a:lvl2pPr indent="0" lvl="1" marL="0" algn="r">
              <a:spcBef>
                <a:spcPts val="0"/>
              </a:spcBef>
              <a:buNone/>
              <a:defRPr sz="1100">
                <a:solidFill>
                  <a:srgbClr val="1D686F"/>
                </a:solidFill>
                <a:latin typeface="Arial"/>
                <a:ea typeface="Arial"/>
                <a:cs typeface="Arial"/>
                <a:sym typeface="Arial"/>
              </a:defRPr>
            </a:lvl2pPr>
            <a:lvl3pPr indent="0" lvl="2" marL="0" algn="r">
              <a:spcBef>
                <a:spcPts val="0"/>
              </a:spcBef>
              <a:buNone/>
              <a:defRPr sz="1100">
                <a:solidFill>
                  <a:srgbClr val="1D686F"/>
                </a:solidFill>
                <a:latin typeface="Arial"/>
                <a:ea typeface="Arial"/>
                <a:cs typeface="Arial"/>
                <a:sym typeface="Arial"/>
              </a:defRPr>
            </a:lvl3pPr>
            <a:lvl4pPr indent="0" lvl="3" marL="0" algn="r">
              <a:spcBef>
                <a:spcPts val="0"/>
              </a:spcBef>
              <a:buNone/>
              <a:defRPr sz="1100">
                <a:solidFill>
                  <a:srgbClr val="1D686F"/>
                </a:solidFill>
                <a:latin typeface="Arial"/>
                <a:ea typeface="Arial"/>
                <a:cs typeface="Arial"/>
                <a:sym typeface="Arial"/>
              </a:defRPr>
            </a:lvl4pPr>
            <a:lvl5pPr indent="0" lvl="4" marL="0" algn="r">
              <a:spcBef>
                <a:spcPts val="0"/>
              </a:spcBef>
              <a:buNone/>
              <a:defRPr sz="1100">
                <a:solidFill>
                  <a:srgbClr val="1D686F"/>
                </a:solidFill>
                <a:latin typeface="Arial"/>
                <a:ea typeface="Arial"/>
                <a:cs typeface="Arial"/>
                <a:sym typeface="Arial"/>
              </a:defRPr>
            </a:lvl5pPr>
            <a:lvl6pPr indent="0" lvl="5" marL="0" algn="r">
              <a:spcBef>
                <a:spcPts val="0"/>
              </a:spcBef>
              <a:buNone/>
              <a:defRPr sz="1100">
                <a:solidFill>
                  <a:srgbClr val="1D686F"/>
                </a:solidFill>
                <a:latin typeface="Arial"/>
                <a:ea typeface="Arial"/>
                <a:cs typeface="Arial"/>
                <a:sym typeface="Arial"/>
              </a:defRPr>
            </a:lvl6pPr>
            <a:lvl7pPr indent="0" lvl="6" marL="0" algn="r">
              <a:spcBef>
                <a:spcPts val="0"/>
              </a:spcBef>
              <a:buNone/>
              <a:defRPr sz="1100">
                <a:solidFill>
                  <a:srgbClr val="1D686F"/>
                </a:solidFill>
                <a:latin typeface="Arial"/>
                <a:ea typeface="Arial"/>
                <a:cs typeface="Arial"/>
                <a:sym typeface="Arial"/>
              </a:defRPr>
            </a:lvl7pPr>
            <a:lvl8pPr indent="0" lvl="7" marL="0" algn="r">
              <a:spcBef>
                <a:spcPts val="0"/>
              </a:spcBef>
              <a:buNone/>
              <a:defRPr sz="1100">
                <a:solidFill>
                  <a:srgbClr val="1D686F"/>
                </a:solidFill>
                <a:latin typeface="Arial"/>
                <a:ea typeface="Arial"/>
                <a:cs typeface="Arial"/>
                <a:sym typeface="Arial"/>
              </a:defRPr>
            </a:lvl8pPr>
            <a:lvl9pPr indent="0" lvl="8" marL="0" algn="r">
              <a:spcBef>
                <a:spcPts val="0"/>
              </a:spcBef>
              <a:buNone/>
              <a:defRPr sz="1100">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6" name="Shape 66"/>
        <p:cNvGrpSpPr/>
        <p:nvPr/>
      </p:nvGrpSpPr>
      <p:grpSpPr>
        <a:xfrm>
          <a:off x="0" y="0"/>
          <a:ext cx="0" cy="0"/>
          <a:chOff x="0" y="0"/>
          <a:chExt cx="0" cy="0"/>
        </a:xfrm>
      </p:grpSpPr>
      <p:sp>
        <p:nvSpPr>
          <p:cNvPr id="67" name="Google Shape;67;p10"/>
          <p:cNvSpPr txBox="1"/>
          <p:nvPr>
            <p:ph type="title"/>
          </p:nvPr>
        </p:nvSpPr>
        <p:spPr>
          <a:xfrm>
            <a:off x="7770812" y="1676400"/>
            <a:ext cx="3810000" cy="24384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Arial"/>
              <a:buNone/>
              <a:defRPr b="0"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An empty placeholder to add an image. Click on the placeholder and select the image that you wish to add." id="68" name="Google Shape;68;p10"/>
          <p:cNvSpPr/>
          <p:nvPr>
            <p:ph idx="2" type="pic"/>
          </p:nvPr>
        </p:nvSpPr>
        <p:spPr>
          <a:xfrm>
            <a:off x="1522412" y="0"/>
            <a:ext cx="5943601" cy="6858000"/>
          </a:xfrm>
          <a:prstGeom prst="rect">
            <a:avLst/>
          </a:prstGeom>
          <a:noFill/>
          <a:ln>
            <a:noFill/>
          </a:ln>
        </p:spPr>
      </p:sp>
      <p:sp>
        <p:nvSpPr>
          <p:cNvPr id="69" name="Google Shape;69;p10"/>
          <p:cNvSpPr txBox="1"/>
          <p:nvPr>
            <p:ph idx="1" type="body"/>
          </p:nvPr>
        </p:nvSpPr>
        <p:spPr>
          <a:xfrm>
            <a:off x="7770812" y="4191000"/>
            <a:ext cx="3810000" cy="1524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600"/>
              </a:spcBef>
              <a:spcAft>
                <a:spcPts val="0"/>
              </a:spcAft>
              <a:buClr>
                <a:schemeClr val="dk1"/>
              </a:buClr>
              <a:buSzPts val="1800"/>
              <a:buNone/>
              <a:defRPr sz="1800"/>
            </a:lvl1pPr>
            <a:lvl2pPr indent="-228600" lvl="1" marL="914400" algn="l">
              <a:lnSpc>
                <a:spcPct val="90000"/>
              </a:lnSpc>
              <a:spcBef>
                <a:spcPts val="600"/>
              </a:spcBef>
              <a:spcAft>
                <a:spcPts val="0"/>
              </a:spcAft>
              <a:buClr>
                <a:schemeClr val="dk1"/>
              </a:buClr>
              <a:buSzPts val="1200"/>
              <a:buNone/>
              <a:defRPr sz="1200"/>
            </a:lvl2pPr>
            <a:lvl3pPr indent="-228600" lvl="2" marL="1371600" algn="l">
              <a:lnSpc>
                <a:spcPct val="90000"/>
              </a:lnSpc>
              <a:spcBef>
                <a:spcPts val="600"/>
              </a:spcBef>
              <a:spcAft>
                <a:spcPts val="0"/>
              </a:spcAft>
              <a:buClr>
                <a:schemeClr val="dk1"/>
              </a:buClr>
              <a:buSzPts val="1000"/>
              <a:buNone/>
              <a:defRPr sz="1000"/>
            </a:lvl3pPr>
            <a:lvl4pPr indent="-228600" lvl="3" marL="1828800" algn="l">
              <a:lnSpc>
                <a:spcPct val="90000"/>
              </a:lnSpc>
              <a:spcBef>
                <a:spcPts val="600"/>
              </a:spcBef>
              <a:spcAft>
                <a:spcPts val="0"/>
              </a:spcAft>
              <a:buClr>
                <a:schemeClr val="dk1"/>
              </a:buClr>
              <a:buSzPts val="900"/>
              <a:buNone/>
              <a:defRPr sz="900"/>
            </a:lvl4pPr>
            <a:lvl5pPr indent="-228600" lvl="4" marL="2286000" algn="l">
              <a:lnSpc>
                <a:spcPct val="90000"/>
              </a:lnSpc>
              <a:spcBef>
                <a:spcPts val="600"/>
              </a:spcBef>
              <a:spcAft>
                <a:spcPts val="0"/>
              </a:spcAft>
              <a:buClr>
                <a:schemeClr val="dk1"/>
              </a:buClr>
              <a:buSzPts val="900"/>
              <a:buNone/>
              <a:defRPr sz="900"/>
            </a:lvl5pPr>
            <a:lvl6pPr indent="-228600" lvl="5" marL="2743200" algn="l">
              <a:spcBef>
                <a:spcPts val="600"/>
              </a:spcBef>
              <a:spcAft>
                <a:spcPts val="0"/>
              </a:spcAft>
              <a:buClr>
                <a:schemeClr val="dk1"/>
              </a:buClr>
              <a:buSzPts val="900"/>
              <a:buNone/>
              <a:defRPr sz="900"/>
            </a:lvl6pPr>
            <a:lvl7pPr indent="-228600" lvl="6" marL="3200400" algn="l">
              <a:spcBef>
                <a:spcPts val="600"/>
              </a:spcBef>
              <a:spcAft>
                <a:spcPts val="0"/>
              </a:spcAft>
              <a:buClr>
                <a:schemeClr val="dk1"/>
              </a:buClr>
              <a:buSzPts val="900"/>
              <a:buNone/>
              <a:defRPr sz="900"/>
            </a:lvl7pPr>
            <a:lvl8pPr indent="-228600" lvl="7" marL="3657600" algn="l">
              <a:spcBef>
                <a:spcPts val="600"/>
              </a:spcBef>
              <a:spcAft>
                <a:spcPts val="0"/>
              </a:spcAft>
              <a:buClr>
                <a:schemeClr val="dk1"/>
              </a:buClr>
              <a:buSzPts val="900"/>
              <a:buNone/>
              <a:defRPr sz="900"/>
            </a:lvl8pPr>
            <a:lvl9pPr indent="-228600" lvl="8" marL="4114800" algn="l">
              <a:spcBef>
                <a:spcPts val="600"/>
              </a:spcBef>
              <a:spcAft>
                <a:spcPts val="0"/>
              </a:spcAft>
              <a:buClr>
                <a:schemeClr val="dk1"/>
              </a:buClr>
              <a:buSzPts val="900"/>
              <a:buNone/>
              <a:defRPr sz="9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
          <p:cNvSpPr/>
          <p:nvPr/>
        </p:nvSpPr>
        <p:spPr>
          <a:xfrm>
            <a:off x="836614" y="0"/>
            <a:ext cx="11352212" cy="6858000"/>
          </a:xfrm>
          <a:prstGeom prst="rect">
            <a:avLst/>
          </a:prstGeom>
          <a:gradFill>
            <a:gsLst>
              <a:gs pos="0">
                <a:srgbClr val="FFFFFF">
                  <a:alpha val="60000"/>
                </a:srgbClr>
              </a:gs>
              <a:gs pos="100000">
                <a:srgbClr val="FFFFFF">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Google Shape;11;p1"/>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
          <p:cNvSpPr txBox="1"/>
          <p:nvPr>
            <p:ph idx="1" type="body"/>
          </p:nvPr>
        </p:nvSpPr>
        <p:spPr>
          <a:xfrm>
            <a:off x="1293813" y="1676400"/>
            <a:ext cx="9601200" cy="4495800"/>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90000"/>
              </a:lnSpc>
              <a:spcBef>
                <a:spcPts val="16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rtl="0" algn="l">
              <a:lnSpc>
                <a:spcPct val="90000"/>
              </a:lnSpc>
              <a:spcBef>
                <a:spcPts val="6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rtl="0" algn="l">
              <a:lnSpc>
                <a:spcPct val="90000"/>
              </a:lnSpc>
              <a:spcBef>
                <a:spcPts val="6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90000"/>
              </a:lnSpc>
              <a:spcBef>
                <a:spcPts val="60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90000"/>
              </a:lnSpc>
              <a:spcBef>
                <a:spcPts val="60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rtl="0" algn="l">
              <a:spcBef>
                <a:spcPts val="60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spcBef>
                <a:spcPts val="60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spcBef>
                <a:spcPts val="60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spcBef>
                <a:spcPts val="60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 name="Google Shape;13;p1"/>
          <p:cNvSpPr txBox="1"/>
          <p:nvPr>
            <p:ph idx="10" type="dt"/>
          </p:nvPr>
        </p:nvSpPr>
        <p:spPr>
          <a:xfrm>
            <a:off x="1271781" y="6356351"/>
            <a:ext cx="2844059"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1D686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100" u="none" cap="none" strike="noStrike">
                <a:solidFill>
                  <a:srgbClr val="1D686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5" name="Google Shape;15;p1"/>
          <p:cNvSpPr txBox="1"/>
          <p:nvPr>
            <p:ph idx="12" type="sldNum"/>
          </p:nvPr>
        </p:nvSpPr>
        <p:spPr>
          <a:xfrm>
            <a:off x="8051225" y="6356351"/>
            <a:ext cx="284405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100" u="none" cap="none" strike="noStrike">
                <a:solidFill>
                  <a:srgbClr val="1D686F"/>
                </a:solidFill>
                <a:latin typeface="Arial"/>
                <a:ea typeface="Arial"/>
                <a:cs typeface="Arial"/>
                <a:sym typeface="Arial"/>
              </a:defRPr>
            </a:lvl1pPr>
            <a:lvl2pPr indent="0" lvl="1" marL="0" marR="0" rtl="0" algn="r">
              <a:spcBef>
                <a:spcPts val="0"/>
              </a:spcBef>
              <a:buNone/>
              <a:defRPr b="0" i="0" sz="1100" u="none" cap="none" strike="noStrike">
                <a:solidFill>
                  <a:srgbClr val="1D686F"/>
                </a:solidFill>
                <a:latin typeface="Arial"/>
                <a:ea typeface="Arial"/>
                <a:cs typeface="Arial"/>
                <a:sym typeface="Arial"/>
              </a:defRPr>
            </a:lvl2pPr>
            <a:lvl3pPr indent="0" lvl="2" marL="0" marR="0" rtl="0" algn="r">
              <a:spcBef>
                <a:spcPts val="0"/>
              </a:spcBef>
              <a:buNone/>
              <a:defRPr b="0" i="0" sz="1100" u="none" cap="none" strike="noStrike">
                <a:solidFill>
                  <a:srgbClr val="1D686F"/>
                </a:solidFill>
                <a:latin typeface="Arial"/>
                <a:ea typeface="Arial"/>
                <a:cs typeface="Arial"/>
                <a:sym typeface="Arial"/>
              </a:defRPr>
            </a:lvl3pPr>
            <a:lvl4pPr indent="0" lvl="3" marL="0" marR="0" rtl="0" algn="r">
              <a:spcBef>
                <a:spcPts val="0"/>
              </a:spcBef>
              <a:buNone/>
              <a:defRPr b="0" i="0" sz="1100" u="none" cap="none" strike="noStrike">
                <a:solidFill>
                  <a:srgbClr val="1D686F"/>
                </a:solidFill>
                <a:latin typeface="Arial"/>
                <a:ea typeface="Arial"/>
                <a:cs typeface="Arial"/>
                <a:sym typeface="Arial"/>
              </a:defRPr>
            </a:lvl4pPr>
            <a:lvl5pPr indent="0" lvl="4" marL="0" marR="0" rtl="0" algn="r">
              <a:spcBef>
                <a:spcPts val="0"/>
              </a:spcBef>
              <a:buNone/>
              <a:defRPr b="0" i="0" sz="1100" u="none" cap="none" strike="noStrike">
                <a:solidFill>
                  <a:srgbClr val="1D686F"/>
                </a:solidFill>
                <a:latin typeface="Arial"/>
                <a:ea typeface="Arial"/>
                <a:cs typeface="Arial"/>
                <a:sym typeface="Arial"/>
              </a:defRPr>
            </a:lvl5pPr>
            <a:lvl6pPr indent="0" lvl="5" marL="0" marR="0" rtl="0" algn="r">
              <a:spcBef>
                <a:spcPts val="0"/>
              </a:spcBef>
              <a:buNone/>
              <a:defRPr b="0" i="0" sz="1100" u="none" cap="none" strike="noStrike">
                <a:solidFill>
                  <a:srgbClr val="1D686F"/>
                </a:solidFill>
                <a:latin typeface="Arial"/>
                <a:ea typeface="Arial"/>
                <a:cs typeface="Arial"/>
                <a:sym typeface="Arial"/>
              </a:defRPr>
            </a:lvl6pPr>
            <a:lvl7pPr indent="0" lvl="6" marL="0" marR="0" rtl="0" algn="r">
              <a:spcBef>
                <a:spcPts val="0"/>
              </a:spcBef>
              <a:buNone/>
              <a:defRPr b="0" i="0" sz="1100" u="none" cap="none" strike="noStrike">
                <a:solidFill>
                  <a:srgbClr val="1D686F"/>
                </a:solidFill>
                <a:latin typeface="Arial"/>
                <a:ea typeface="Arial"/>
                <a:cs typeface="Arial"/>
                <a:sym typeface="Arial"/>
              </a:defRPr>
            </a:lvl7pPr>
            <a:lvl8pPr indent="0" lvl="7" marL="0" marR="0" rtl="0" algn="r">
              <a:spcBef>
                <a:spcPts val="0"/>
              </a:spcBef>
              <a:buNone/>
              <a:defRPr b="0" i="0" sz="1100" u="none" cap="none" strike="noStrike">
                <a:solidFill>
                  <a:srgbClr val="1D686F"/>
                </a:solidFill>
                <a:latin typeface="Arial"/>
                <a:ea typeface="Arial"/>
                <a:cs typeface="Arial"/>
                <a:sym typeface="Arial"/>
              </a:defRPr>
            </a:lvl8pPr>
            <a:lvl9pPr indent="0" lvl="8" marL="0" marR="0" rtl="0" algn="r">
              <a:spcBef>
                <a:spcPts val="0"/>
              </a:spcBef>
              <a:buNone/>
              <a:defRPr b="0" i="0" sz="1100" u="none" cap="none" strike="noStrike">
                <a:solidFill>
                  <a:srgbClr val="1D686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www.nerrsdata.org/" TargetMode="Externa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www.nerrsdata.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www.nerrsdata.org/" TargetMode="Externa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www.nerrsdata.org/" TargetMode="External"/><Relationship Id="rId4" Type="http://schemas.openxmlformats.org/officeDocument/2006/relationships/image" Target="../media/image11.png"/><Relationship Id="rId5"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www.nerrsdata.org/" TargetMode="External"/><Relationship Id="rId4" Type="http://schemas.openxmlformats.org/officeDocument/2006/relationships/image" Target="../media/image6.png"/><Relationship Id="rId5"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www.nerrsdata.org/" TargetMode="External"/><Relationship Id="rId4" Type="http://schemas.openxmlformats.org/officeDocument/2006/relationships/image" Target="../media/image5.png"/><Relationship Id="rId5"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www.nerrsdata.org/" TargetMode="External"/><Relationship Id="rId4" Type="http://schemas.openxmlformats.org/officeDocument/2006/relationships/image" Target="../media/image12.png"/><Relationship Id="rId5"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0" Type="http://schemas.openxmlformats.org/officeDocument/2006/relationships/hyperlink" Target="https://www.pca.state.mn.us/sites/default/files/wq-iw3-21.pdf" TargetMode="External"/><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hyperlink" Target="https://www.epa.gov/awma/factsheets-water-quality-parameters" TargetMode="External"/><Relationship Id="rId4" Type="http://schemas.openxmlformats.org/officeDocument/2006/relationships/hyperlink" Target="https://www.epa.gov/system/files/documents/2022-01/list-of-state-specific-water-quality-standards.pdf" TargetMode="External"/><Relationship Id="rId9" Type="http://schemas.openxmlformats.org/officeDocument/2006/relationships/hyperlink" Target="https://www.pca.state.mn.us/air-water-land-climate/cleaning-up-the-st-louis-river" TargetMode="External"/><Relationship Id="rId5" Type="http://schemas.openxmlformats.org/officeDocument/2006/relationships/hyperlink" Target="https://www.epa.gov/wqs-tech/state-specific-water-quality-standards-effective-under-clean-water-act-cwa" TargetMode="External"/><Relationship Id="rId6" Type="http://schemas.openxmlformats.org/officeDocument/2006/relationships/hyperlink" Target="https://www.epa.gov/awma/factsheets-water-quality-parameters" TargetMode="External"/><Relationship Id="rId7" Type="http://schemas.openxmlformats.org/officeDocument/2006/relationships/hyperlink" Target="https://www.epa.gov/wqs-tech/state-specific-water-quality-standards-effective-under-clean-water-act-cwa" TargetMode="External"/><Relationship Id="rId8" Type="http://schemas.openxmlformats.org/officeDocument/2006/relationships/hyperlink" Target="https://www.epa.gov/system/files/documents/2021-07/parameter-factsheet_turbidity.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4.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hyperlink" Target="http://www.nerrsdata.org/"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www.nerrsdata.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www.nerrsdata.org/"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hyperlink" Target="http://www.nerrsdata.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www.nerrsdata.or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hyperlink" Target="http://www.nerrsdata.or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www.nerrsdata.or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www.nerrsdata.org/" TargetMode="Externa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1293814" y="990600"/>
            <a:ext cx="8458200" cy="32004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Arial"/>
              <a:buNone/>
            </a:pPr>
            <a:r>
              <a:rPr lang="en-US"/>
              <a:t>Predicting Turbidity</a:t>
            </a:r>
            <a:endParaRPr/>
          </a:p>
        </p:txBody>
      </p:sp>
      <p:sp>
        <p:nvSpPr>
          <p:cNvPr id="87" name="Google Shape;87;p13"/>
          <p:cNvSpPr txBox="1"/>
          <p:nvPr>
            <p:ph idx="1" type="subTitle"/>
          </p:nvPr>
        </p:nvSpPr>
        <p:spPr>
          <a:xfrm>
            <a:off x="1293813" y="4267200"/>
            <a:ext cx="8458200" cy="1371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sz="2800"/>
              <a:t>Robert Bentz, Colleen Karwoski, Laura Murray, Eugenia Volscaia and Katelyn Walsh</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Lake Superior Monitoring Stations</a:t>
            </a:r>
            <a:endParaRPr/>
          </a:p>
        </p:txBody>
      </p:sp>
      <p:sp>
        <p:nvSpPr>
          <p:cNvPr id="156" name="Google Shape;156;p22"/>
          <p:cNvSpPr txBox="1"/>
          <p:nvPr/>
        </p:nvSpPr>
        <p:spPr>
          <a:xfrm>
            <a:off x="1827212" y="6218468"/>
            <a:ext cx="1013460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grpSp>
        <p:nvGrpSpPr>
          <p:cNvPr id="157" name="Google Shape;157;p22"/>
          <p:cNvGrpSpPr/>
          <p:nvPr/>
        </p:nvGrpSpPr>
        <p:grpSpPr>
          <a:xfrm>
            <a:off x="1176975" y="1690445"/>
            <a:ext cx="6212837" cy="3477110"/>
            <a:chOff x="1176975" y="1690445"/>
            <a:chExt cx="6212837" cy="3477110"/>
          </a:xfrm>
        </p:grpSpPr>
        <p:grpSp>
          <p:nvGrpSpPr>
            <p:cNvPr id="158" name="Google Shape;158;p22"/>
            <p:cNvGrpSpPr/>
            <p:nvPr/>
          </p:nvGrpSpPr>
          <p:grpSpPr>
            <a:xfrm>
              <a:off x="1176975" y="1690445"/>
              <a:ext cx="5687727" cy="3477110"/>
              <a:chOff x="3302285" y="1877835"/>
              <a:chExt cx="5687727" cy="3477110"/>
            </a:xfrm>
          </p:grpSpPr>
          <p:pic>
            <p:nvPicPr>
              <p:cNvPr id="159" name="Google Shape;159;p22"/>
              <p:cNvPicPr preferRelativeResize="0"/>
              <p:nvPr/>
            </p:nvPicPr>
            <p:blipFill rotWithShape="1">
              <a:blip r:embed="rId4">
                <a:alphaModFix/>
              </a:blip>
              <a:srcRect b="0" l="0" r="0" t="0"/>
              <a:stretch/>
            </p:blipFill>
            <p:spPr>
              <a:xfrm>
                <a:off x="3302285" y="1877835"/>
                <a:ext cx="5525271" cy="3477110"/>
              </a:xfrm>
              <a:prstGeom prst="rect">
                <a:avLst/>
              </a:prstGeom>
              <a:noFill/>
              <a:ln>
                <a:noFill/>
              </a:ln>
            </p:spPr>
          </p:pic>
          <p:sp>
            <p:nvSpPr>
              <p:cNvPr id="160" name="Google Shape;160;p22"/>
              <p:cNvSpPr txBox="1"/>
              <p:nvPr/>
            </p:nvSpPr>
            <p:spPr>
              <a:xfrm>
                <a:off x="6246812" y="2657045"/>
                <a:ext cx="2743200" cy="3416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lt1"/>
                    </a:solidFill>
                    <a:latin typeface="Arial"/>
                    <a:ea typeface="Arial"/>
                    <a:cs typeface="Arial"/>
                    <a:sym typeface="Arial"/>
                  </a:rPr>
                  <a:t>Blatnik Bridge</a:t>
                </a:r>
                <a:endParaRPr/>
              </a:p>
            </p:txBody>
          </p:sp>
          <p:sp>
            <p:nvSpPr>
              <p:cNvPr id="161" name="Google Shape;161;p22"/>
              <p:cNvSpPr txBox="1"/>
              <p:nvPr/>
            </p:nvSpPr>
            <p:spPr>
              <a:xfrm>
                <a:off x="6016765" y="4263755"/>
                <a:ext cx="2743200" cy="3416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lt1"/>
                    </a:solidFill>
                    <a:latin typeface="Arial"/>
                    <a:ea typeface="Arial"/>
                    <a:cs typeface="Arial"/>
                    <a:sym typeface="Arial"/>
                  </a:rPr>
                  <a:t>Pokegama Bay</a:t>
                </a:r>
                <a:endParaRPr/>
              </a:p>
            </p:txBody>
          </p:sp>
          <p:sp>
            <p:nvSpPr>
              <p:cNvPr id="162" name="Google Shape;162;p22"/>
              <p:cNvSpPr txBox="1"/>
              <p:nvPr/>
            </p:nvSpPr>
            <p:spPr>
              <a:xfrm>
                <a:off x="4809329" y="4788406"/>
                <a:ext cx="2743200" cy="3416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lt1"/>
                    </a:solidFill>
                    <a:latin typeface="Arial"/>
                    <a:ea typeface="Arial"/>
                    <a:cs typeface="Arial"/>
                    <a:sym typeface="Arial"/>
                  </a:rPr>
                  <a:t>Oliver Bridge</a:t>
                </a:r>
                <a:endParaRPr/>
              </a:p>
            </p:txBody>
          </p:sp>
        </p:grpSp>
        <p:sp>
          <p:nvSpPr>
            <p:cNvPr id="163" name="Google Shape;163;p22"/>
            <p:cNvSpPr txBox="1"/>
            <p:nvPr/>
          </p:nvSpPr>
          <p:spPr>
            <a:xfrm>
              <a:off x="4646612" y="3102194"/>
              <a:ext cx="2743200" cy="3416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lt1"/>
                  </a:solidFill>
                  <a:latin typeface="Arial"/>
                  <a:ea typeface="Arial"/>
                  <a:cs typeface="Arial"/>
                  <a:sym typeface="Arial"/>
                </a:rPr>
                <a:t>Barker’s Island</a:t>
              </a:r>
              <a:endParaRPr/>
            </a:p>
          </p:txBody>
        </p:sp>
      </p:grpSp>
      <p:sp>
        <p:nvSpPr>
          <p:cNvPr id="164" name="Google Shape;164;p22"/>
          <p:cNvSpPr txBox="1"/>
          <p:nvPr/>
        </p:nvSpPr>
        <p:spPr>
          <a:xfrm>
            <a:off x="7161212" y="1763366"/>
            <a:ext cx="4267200" cy="23364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1"/>
                </a:solidFill>
                <a:latin typeface="Arial"/>
                <a:ea typeface="Arial"/>
                <a:cs typeface="Arial"/>
                <a:sym typeface="Arial"/>
              </a:rPr>
              <a:t>Pokegama Bay is the only station on Lake Superior that collects meteorological data. We chose Barker’s Island for the water quality and nutrient data because we thought it would have the most human disruption. A </a:t>
            </a:r>
            <a:r>
              <a:rPr lang="en-US" sz="1800">
                <a:solidFill>
                  <a:schemeClr val="dk1"/>
                </a:solidFill>
              </a:rPr>
              <a:t>wastewater</a:t>
            </a:r>
            <a:r>
              <a:rPr lang="en-US" sz="1800">
                <a:solidFill>
                  <a:schemeClr val="dk1"/>
                </a:solidFill>
                <a:latin typeface="Arial"/>
                <a:ea typeface="Arial"/>
                <a:cs typeface="Arial"/>
                <a:sym typeface="Arial"/>
              </a:rPr>
              <a:t> treatment plant, a cement factory and municipal storm drain are nearby.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ph type="title"/>
          </p:nvPr>
        </p:nvSpPr>
        <p:spPr>
          <a:xfrm>
            <a:off x="1293825" y="381000"/>
            <a:ext cx="9601200" cy="7734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Data Cleaning</a:t>
            </a:r>
            <a:endParaRPr/>
          </a:p>
        </p:txBody>
      </p:sp>
      <p:sp>
        <p:nvSpPr>
          <p:cNvPr id="171" name="Google Shape;171;p23"/>
          <p:cNvSpPr/>
          <p:nvPr/>
        </p:nvSpPr>
        <p:spPr>
          <a:xfrm>
            <a:off x="1446225" y="2227525"/>
            <a:ext cx="1707600" cy="1225500"/>
          </a:xfrm>
          <a:prstGeom prst="rect">
            <a:avLst/>
          </a:prstGeom>
          <a:solidFill>
            <a:schemeClr val="accent4"/>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300">
                <a:solidFill>
                  <a:schemeClr val="lt1"/>
                </a:solidFill>
                <a:latin typeface="Calibri"/>
                <a:ea typeface="Calibri"/>
                <a:cs typeface="Calibri"/>
                <a:sym typeface="Calibri"/>
              </a:rPr>
              <a:t>NERR online data query request</a:t>
            </a:r>
            <a:endParaRPr sz="1300">
              <a:solidFill>
                <a:schemeClr val="lt1"/>
              </a:solidFill>
              <a:latin typeface="Calibri"/>
              <a:ea typeface="Calibri"/>
              <a:cs typeface="Calibri"/>
              <a:sym typeface="Calibri"/>
            </a:endParaRPr>
          </a:p>
        </p:txBody>
      </p:sp>
      <p:sp>
        <p:nvSpPr>
          <p:cNvPr id="172" name="Google Shape;172;p23"/>
          <p:cNvSpPr/>
          <p:nvPr/>
        </p:nvSpPr>
        <p:spPr>
          <a:xfrm>
            <a:off x="4036400" y="2227525"/>
            <a:ext cx="1707600" cy="1225500"/>
          </a:xfrm>
          <a:prstGeom prst="rect">
            <a:avLst/>
          </a:prstGeom>
          <a:solidFill>
            <a:schemeClr val="accent4"/>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US" sz="1300">
                <a:solidFill>
                  <a:schemeClr val="lt1"/>
                </a:solidFill>
                <a:latin typeface="Calibri"/>
                <a:ea typeface="Calibri"/>
                <a:cs typeface="Calibri"/>
                <a:sym typeface="Calibri"/>
              </a:rPr>
              <a:t>NERR emails CSV data link to download data</a:t>
            </a:r>
            <a:endParaRPr sz="1300">
              <a:solidFill>
                <a:schemeClr val="lt1"/>
              </a:solidFill>
              <a:latin typeface="Calibri"/>
              <a:ea typeface="Calibri"/>
              <a:cs typeface="Calibri"/>
              <a:sym typeface="Calibri"/>
            </a:endParaRPr>
          </a:p>
        </p:txBody>
      </p:sp>
      <p:sp>
        <p:nvSpPr>
          <p:cNvPr id="173" name="Google Shape;173;p23"/>
          <p:cNvSpPr/>
          <p:nvPr/>
        </p:nvSpPr>
        <p:spPr>
          <a:xfrm>
            <a:off x="6626575" y="2227525"/>
            <a:ext cx="1707600" cy="1225500"/>
          </a:xfrm>
          <a:prstGeom prst="rect">
            <a:avLst/>
          </a:prstGeom>
          <a:solidFill>
            <a:schemeClr val="accent4"/>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US" sz="1300">
                <a:solidFill>
                  <a:schemeClr val="lt1"/>
                </a:solidFill>
                <a:latin typeface="Calibri"/>
                <a:ea typeface="Calibri"/>
                <a:cs typeface="Calibri"/>
                <a:sym typeface="Calibri"/>
              </a:rPr>
              <a:t>Load CSV dataset</a:t>
            </a:r>
            <a:endParaRPr sz="1300">
              <a:solidFill>
                <a:schemeClr val="lt1"/>
              </a:solidFill>
              <a:latin typeface="Calibri"/>
              <a:ea typeface="Calibri"/>
              <a:cs typeface="Calibri"/>
              <a:sym typeface="Calibri"/>
            </a:endParaRPr>
          </a:p>
        </p:txBody>
      </p:sp>
      <p:sp>
        <p:nvSpPr>
          <p:cNvPr id="174" name="Google Shape;174;p23"/>
          <p:cNvSpPr/>
          <p:nvPr/>
        </p:nvSpPr>
        <p:spPr>
          <a:xfrm>
            <a:off x="9228775" y="2227525"/>
            <a:ext cx="1707600" cy="1225500"/>
          </a:xfrm>
          <a:prstGeom prst="rect">
            <a:avLst/>
          </a:prstGeom>
          <a:solidFill>
            <a:schemeClr val="accent4"/>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300">
                <a:solidFill>
                  <a:schemeClr val="lt1"/>
                </a:solidFill>
                <a:latin typeface="Calibri"/>
                <a:ea typeface="Calibri"/>
                <a:cs typeface="Calibri"/>
                <a:sym typeface="Calibri"/>
              </a:rPr>
              <a:t>Jupyter Notebook using Python, PySpark,</a:t>
            </a:r>
            <a:endParaRPr sz="1300">
              <a:solidFill>
                <a:schemeClr val="lt1"/>
              </a:solidFill>
              <a:latin typeface="Calibri"/>
              <a:ea typeface="Calibri"/>
              <a:cs typeface="Calibri"/>
              <a:sym typeface="Calibri"/>
            </a:endParaRPr>
          </a:p>
          <a:p>
            <a:pPr indent="0" lvl="0" marL="0" rtl="0" algn="ctr">
              <a:spcBef>
                <a:spcPts val="0"/>
              </a:spcBef>
              <a:spcAft>
                <a:spcPts val="0"/>
              </a:spcAft>
              <a:buNone/>
            </a:pPr>
            <a:r>
              <a:rPr lang="en-US" sz="1300">
                <a:solidFill>
                  <a:schemeClr val="lt1"/>
                </a:solidFill>
                <a:latin typeface="Calibri"/>
                <a:ea typeface="Calibri"/>
                <a:cs typeface="Calibri"/>
                <a:sym typeface="Calibri"/>
              </a:rPr>
              <a:t>Pandas</a:t>
            </a:r>
            <a:endParaRPr sz="1300">
              <a:solidFill>
                <a:schemeClr val="lt1"/>
              </a:solidFill>
              <a:latin typeface="Calibri"/>
              <a:ea typeface="Calibri"/>
              <a:cs typeface="Calibri"/>
              <a:sym typeface="Calibri"/>
            </a:endParaRPr>
          </a:p>
        </p:txBody>
      </p:sp>
      <p:sp>
        <p:nvSpPr>
          <p:cNvPr id="175" name="Google Shape;175;p23"/>
          <p:cNvSpPr/>
          <p:nvPr/>
        </p:nvSpPr>
        <p:spPr>
          <a:xfrm>
            <a:off x="6626575" y="4190750"/>
            <a:ext cx="1707600" cy="1225500"/>
          </a:xfrm>
          <a:prstGeom prst="rect">
            <a:avLst/>
          </a:prstGeom>
          <a:solidFill>
            <a:schemeClr val="accent4"/>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US" sz="1300">
                <a:solidFill>
                  <a:schemeClr val="lt1"/>
                </a:solidFill>
                <a:latin typeface="Calibri"/>
                <a:ea typeface="Calibri"/>
                <a:cs typeface="Calibri"/>
                <a:sym typeface="Calibri"/>
              </a:rPr>
              <a:t>Remove outliers from CSV dataset by query</a:t>
            </a:r>
            <a:endParaRPr sz="1300">
              <a:solidFill>
                <a:schemeClr val="lt1"/>
              </a:solidFill>
              <a:latin typeface="Calibri"/>
              <a:ea typeface="Calibri"/>
              <a:cs typeface="Calibri"/>
              <a:sym typeface="Calibri"/>
            </a:endParaRPr>
          </a:p>
        </p:txBody>
      </p:sp>
      <p:sp>
        <p:nvSpPr>
          <p:cNvPr id="176" name="Google Shape;176;p23"/>
          <p:cNvSpPr/>
          <p:nvPr/>
        </p:nvSpPr>
        <p:spPr>
          <a:xfrm>
            <a:off x="4036400" y="4190750"/>
            <a:ext cx="1707600" cy="1225500"/>
          </a:xfrm>
          <a:prstGeom prst="rect">
            <a:avLst/>
          </a:prstGeom>
          <a:solidFill>
            <a:schemeClr val="accent4"/>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US" sz="1300">
                <a:solidFill>
                  <a:schemeClr val="lt1"/>
                </a:solidFill>
                <a:latin typeface="Calibri"/>
                <a:ea typeface="Calibri"/>
                <a:cs typeface="Calibri"/>
                <a:sym typeface="Calibri"/>
              </a:rPr>
              <a:t>Analyze clean CSV tables using KNN and Random Forest</a:t>
            </a:r>
            <a:endParaRPr sz="1300">
              <a:solidFill>
                <a:schemeClr val="lt1"/>
              </a:solidFill>
              <a:latin typeface="Calibri"/>
              <a:ea typeface="Calibri"/>
              <a:cs typeface="Calibri"/>
              <a:sym typeface="Calibri"/>
            </a:endParaRPr>
          </a:p>
        </p:txBody>
      </p:sp>
      <p:sp>
        <p:nvSpPr>
          <p:cNvPr id="177" name="Google Shape;177;p23"/>
          <p:cNvSpPr/>
          <p:nvPr/>
        </p:nvSpPr>
        <p:spPr>
          <a:xfrm>
            <a:off x="1446225" y="4190750"/>
            <a:ext cx="1707600" cy="1225500"/>
          </a:xfrm>
          <a:prstGeom prst="rect">
            <a:avLst/>
          </a:prstGeom>
          <a:solidFill>
            <a:schemeClr val="accent4"/>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US" sz="1300">
                <a:solidFill>
                  <a:schemeClr val="lt1"/>
                </a:solidFill>
                <a:latin typeface="Calibri"/>
                <a:ea typeface="Calibri"/>
                <a:cs typeface="Calibri"/>
                <a:sym typeface="Calibri"/>
              </a:rPr>
              <a:t>Optimize models for best results</a:t>
            </a:r>
            <a:endParaRPr sz="1300">
              <a:solidFill>
                <a:schemeClr val="lt1"/>
              </a:solidFill>
              <a:latin typeface="Calibri"/>
              <a:ea typeface="Calibri"/>
              <a:cs typeface="Calibri"/>
              <a:sym typeface="Calibri"/>
            </a:endParaRPr>
          </a:p>
        </p:txBody>
      </p:sp>
      <p:sp>
        <p:nvSpPr>
          <p:cNvPr id="178" name="Google Shape;178;p23"/>
          <p:cNvSpPr/>
          <p:nvPr/>
        </p:nvSpPr>
        <p:spPr>
          <a:xfrm>
            <a:off x="9228775" y="4190750"/>
            <a:ext cx="1707600" cy="1225500"/>
          </a:xfrm>
          <a:prstGeom prst="rect">
            <a:avLst/>
          </a:prstGeom>
          <a:solidFill>
            <a:schemeClr val="accent4"/>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US" sz="1200">
                <a:solidFill>
                  <a:schemeClr val="lt1"/>
                </a:solidFill>
                <a:latin typeface="Calibri"/>
                <a:ea typeface="Calibri"/>
                <a:cs typeface="Calibri"/>
                <a:sym typeface="Calibri"/>
              </a:rPr>
              <a:t>Retaining the data with valid quality codes.</a:t>
            </a:r>
            <a:endParaRPr sz="1300">
              <a:solidFill>
                <a:schemeClr val="lt1"/>
              </a:solidFill>
              <a:latin typeface="Calibri"/>
              <a:ea typeface="Calibri"/>
              <a:cs typeface="Calibri"/>
              <a:sym typeface="Calibri"/>
            </a:endParaRPr>
          </a:p>
        </p:txBody>
      </p:sp>
      <p:cxnSp>
        <p:nvCxnSpPr>
          <p:cNvPr id="179" name="Google Shape;179;p23"/>
          <p:cNvCxnSpPr>
            <a:stCxn id="171" idx="3"/>
            <a:endCxn id="172" idx="1"/>
          </p:cNvCxnSpPr>
          <p:nvPr/>
        </p:nvCxnSpPr>
        <p:spPr>
          <a:xfrm>
            <a:off x="3153825" y="2840275"/>
            <a:ext cx="882600" cy="0"/>
          </a:xfrm>
          <a:prstGeom prst="straightConnector1">
            <a:avLst/>
          </a:prstGeom>
          <a:noFill/>
          <a:ln cap="flat" cmpd="sng" w="9525">
            <a:solidFill>
              <a:schemeClr val="dk2"/>
            </a:solidFill>
            <a:prstDash val="solid"/>
            <a:round/>
            <a:headEnd len="med" w="med" type="none"/>
            <a:tailEnd len="med" w="med" type="triangle"/>
          </a:ln>
        </p:spPr>
      </p:cxnSp>
      <p:cxnSp>
        <p:nvCxnSpPr>
          <p:cNvPr id="180" name="Google Shape;180;p23"/>
          <p:cNvCxnSpPr>
            <a:stCxn id="172" idx="3"/>
            <a:endCxn id="173" idx="1"/>
          </p:cNvCxnSpPr>
          <p:nvPr/>
        </p:nvCxnSpPr>
        <p:spPr>
          <a:xfrm>
            <a:off x="5744000" y="2840275"/>
            <a:ext cx="882600" cy="0"/>
          </a:xfrm>
          <a:prstGeom prst="straightConnector1">
            <a:avLst/>
          </a:prstGeom>
          <a:noFill/>
          <a:ln cap="flat" cmpd="sng" w="9525">
            <a:solidFill>
              <a:schemeClr val="dk2"/>
            </a:solidFill>
            <a:prstDash val="solid"/>
            <a:round/>
            <a:headEnd len="med" w="med" type="none"/>
            <a:tailEnd len="med" w="med" type="triangle"/>
          </a:ln>
        </p:spPr>
      </p:cxnSp>
      <p:cxnSp>
        <p:nvCxnSpPr>
          <p:cNvPr id="181" name="Google Shape;181;p23"/>
          <p:cNvCxnSpPr>
            <a:stCxn id="173" idx="3"/>
            <a:endCxn id="174" idx="1"/>
          </p:cNvCxnSpPr>
          <p:nvPr/>
        </p:nvCxnSpPr>
        <p:spPr>
          <a:xfrm>
            <a:off x="8334175" y="2840275"/>
            <a:ext cx="894600" cy="0"/>
          </a:xfrm>
          <a:prstGeom prst="straightConnector1">
            <a:avLst/>
          </a:prstGeom>
          <a:noFill/>
          <a:ln cap="flat" cmpd="sng" w="9525">
            <a:solidFill>
              <a:schemeClr val="dk2"/>
            </a:solidFill>
            <a:prstDash val="solid"/>
            <a:round/>
            <a:headEnd len="med" w="med" type="none"/>
            <a:tailEnd len="med" w="med" type="triangle"/>
          </a:ln>
        </p:spPr>
      </p:cxnSp>
      <p:cxnSp>
        <p:nvCxnSpPr>
          <p:cNvPr id="182" name="Google Shape;182;p23"/>
          <p:cNvCxnSpPr>
            <a:stCxn id="174" idx="2"/>
            <a:endCxn id="178" idx="0"/>
          </p:cNvCxnSpPr>
          <p:nvPr/>
        </p:nvCxnSpPr>
        <p:spPr>
          <a:xfrm>
            <a:off x="10082575" y="3453025"/>
            <a:ext cx="0" cy="737700"/>
          </a:xfrm>
          <a:prstGeom prst="straightConnector1">
            <a:avLst/>
          </a:prstGeom>
          <a:noFill/>
          <a:ln cap="flat" cmpd="sng" w="9525">
            <a:solidFill>
              <a:schemeClr val="dk2"/>
            </a:solidFill>
            <a:prstDash val="solid"/>
            <a:round/>
            <a:headEnd len="med" w="med" type="none"/>
            <a:tailEnd len="med" w="med" type="triangle"/>
          </a:ln>
        </p:spPr>
      </p:cxnSp>
      <p:cxnSp>
        <p:nvCxnSpPr>
          <p:cNvPr id="183" name="Google Shape;183;p23"/>
          <p:cNvCxnSpPr>
            <a:stCxn id="178" idx="1"/>
            <a:endCxn id="175" idx="3"/>
          </p:cNvCxnSpPr>
          <p:nvPr/>
        </p:nvCxnSpPr>
        <p:spPr>
          <a:xfrm rot="10800000">
            <a:off x="8334175" y="4803500"/>
            <a:ext cx="894600" cy="0"/>
          </a:xfrm>
          <a:prstGeom prst="straightConnector1">
            <a:avLst/>
          </a:prstGeom>
          <a:noFill/>
          <a:ln cap="flat" cmpd="sng" w="9525">
            <a:solidFill>
              <a:schemeClr val="dk2"/>
            </a:solidFill>
            <a:prstDash val="solid"/>
            <a:round/>
            <a:headEnd len="med" w="med" type="none"/>
            <a:tailEnd len="med" w="med" type="triangle"/>
          </a:ln>
        </p:spPr>
      </p:cxnSp>
      <p:cxnSp>
        <p:nvCxnSpPr>
          <p:cNvPr id="184" name="Google Shape;184;p23"/>
          <p:cNvCxnSpPr>
            <a:stCxn id="175" idx="1"/>
            <a:endCxn id="176" idx="3"/>
          </p:cNvCxnSpPr>
          <p:nvPr/>
        </p:nvCxnSpPr>
        <p:spPr>
          <a:xfrm rot="10800000">
            <a:off x="5743975" y="4803500"/>
            <a:ext cx="882600" cy="0"/>
          </a:xfrm>
          <a:prstGeom prst="straightConnector1">
            <a:avLst/>
          </a:prstGeom>
          <a:noFill/>
          <a:ln cap="flat" cmpd="sng" w="9525">
            <a:solidFill>
              <a:schemeClr val="dk2"/>
            </a:solidFill>
            <a:prstDash val="solid"/>
            <a:round/>
            <a:headEnd len="med" w="med" type="none"/>
            <a:tailEnd len="med" w="med" type="triangle"/>
          </a:ln>
        </p:spPr>
      </p:cxnSp>
      <p:cxnSp>
        <p:nvCxnSpPr>
          <p:cNvPr id="185" name="Google Shape;185;p23"/>
          <p:cNvCxnSpPr>
            <a:stCxn id="176" idx="1"/>
            <a:endCxn id="177" idx="3"/>
          </p:cNvCxnSpPr>
          <p:nvPr/>
        </p:nvCxnSpPr>
        <p:spPr>
          <a:xfrm rot="10800000">
            <a:off x="3153800" y="4803500"/>
            <a:ext cx="8826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4"/>
          <p:cNvSpPr txBox="1"/>
          <p:nvPr>
            <p:ph type="title"/>
          </p:nvPr>
        </p:nvSpPr>
        <p:spPr>
          <a:xfrm>
            <a:off x="1293825" y="381000"/>
            <a:ext cx="9601200" cy="5952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Data Preprocessing</a:t>
            </a:r>
            <a:endParaRPr/>
          </a:p>
        </p:txBody>
      </p:sp>
      <p:pic>
        <p:nvPicPr>
          <p:cNvPr id="192" name="Google Shape;192;p24"/>
          <p:cNvPicPr preferRelativeResize="0"/>
          <p:nvPr/>
        </p:nvPicPr>
        <p:blipFill>
          <a:blip r:embed="rId3">
            <a:alphaModFix/>
          </a:blip>
          <a:stretch>
            <a:fillRect/>
          </a:stretch>
        </p:blipFill>
        <p:spPr>
          <a:xfrm>
            <a:off x="952125" y="1169250"/>
            <a:ext cx="6497699" cy="5576999"/>
          </a:xfrm>
          <a:prstGeom prst="rect">
            <a:avLst/>
          </a:prstGeom>
          <a:noFill/>
          <a:ln>
            <a:noFill/>
          </a:ln>
        </p:spPr>
      </p:pic>
      <p:sp>
        <p:nvSpPr>
          <p:cNvPr id="193" name="Google Shape;193;p24"/>
          <p:cNvSpPr txBox="1"/>
          <p:nvPr/>
        </p:nvSpPr>
        <p:spPr>
          <a:xfrm>
            <a:off x="7672025" y="1548325"/>
            <a:ext cx="40875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u="sng"/>
              <a:t>Months with most representative data:</a:t>
            </a:r>
            <a:endParaRPr sz="1800" u="sng"/>
          </a:p>
          <a:p>
            <a:pPr indent="0" lvl="0" marL="0" rtl="0" algn="l">
              <a:spcBef>
                <a:spcPts val="0"/>
              </a:spcBef>
              <a:spcAft>
                <a:spcPts val="0"/>
              </a:spcAft>
              <a:buNone/>
            </a:pPr>
            <a:r>
              <a:rPr lang="en-US" sz="1800"/>
              <a:t>June</a:t>
            </a:r>
            <a:endParaRPr sz="1800"/>
          </a:p>
          <a:p>
            <a:pPr indent="0" lvl="0" marL="0" rtl="0" algn="l">
              <a:spcBef>
                <a:spcPts val="0"/>
              </a:spcBef>
              <a:spcAft>
                <a:spcPts val="0"/>
              </a:spcAft>
              <a:buNone/>
            </a:pPr>
            <a:r>
              <a:rPr lang="en-US" sz="1800"/>
              <a:t>July</a:t>
            </a:r>
            <a:endParaRPr sz="1800"/>
          </a:p>
          <a:p>
            <a:pPr indent="0" lvl="0" marL="0" rtl="0" algn="l">
              <a:spcBef>
                <a:spcPts val="0"/>
              </a:spcBef>
              <a:spcAft>
                <a:spcPts val="0"/>
              </a:spcAft>
              <a:buNone/>
            </a:pPr>
            <a:r>
              <a:rPr lang="en-US" sz="1800"/>
              <a:t>August</a:t>
            </a:r>
            <a:endParaRPr sz="1800"/>
          </a:p>
        </p:txBody>
      </p:sp>
      <p:sp>
        <p:nvSpPr>
          <p:cNvPr id="194" name="Google Shape;194;p24"/>
          <p:cNvSpPr txBox="1"/>
          <p:nvPr/>
        </p:nvSpPr>
        <p:spPr>
          <a:xfrm>
            <a:off x="7742225" y="3245150"/>
            <a:ext cx="40875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u="sng"/>
              <a:t>Bin distribution chosen for models</a:t>
            </a:r>
            <a:r>
              <a:rPr lang="en-US" sz="1800"/>
              <a:t>:</a:t>
            </a:r>
            <a:endParaRPr sz="1800"/>
          </a:p>
          <a:p>
            <a:pPr indent="0" lvl="0" marL="0" rtl="0" algn="l">
              <a:spcBef>
                <a:spcPts val="0"/>
              </a:spcBef>
              <a:spcAft>
                <a:spcPts val="0"/>
              </a:spcAft>
              <a:buNone/>
            </a:pPr>
            <a:r>
              <a:rPr lang="en-US" sz="1800"/>
              <a:t>&lt;=5</a:t>
            </a:r>
            <a:endParaRPr sz="1800"/>
          </a:p>
          <a:p>
            <a:pPr indent="0" lvl="0" marL="0" rtl="0" algn="l">
              <a:spcBef>
                <a:spcPts val="0"/>
              </a:spcBef>
              <a:spcAft>
                <a:spcPts val="0"/>
              </a:spcAft>
              <a:buNone/>
            </a:pPr>
            <a:r>
              <a:rPr lang="en-US" sz="1800"/>
              <a:t>&lt;=10</a:t>
            </a:r>
            <a:endParaRPr sz="1800"/>
          </a:p>
          <a:p>
            <a:pPr indent="0" lvl="0" marL="0" rtl="0" algn="l">
              <a:spcBef>
                <a:spcPts val="0"/>
              </a:spcBef>
              <a:spcAft>
                <a:spcPts val="0"/>
              </a:spcAft>
              <a:buNone/>
            </a:pPr>
            <a:r>
              <a:rPr lang="en-US" sz="1800"/>
              <a:t>&lt;=15</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5"/>
          <p:cNvSpPr txBox="1"/>
          <p:nvPr>
            <p:ph type="title"/>
          </p:nvPr>
        </p:nvSpPr>
        <p:spPr>
          <a:xfrm>
            <a:off x="1293825" y="381000"/>
            <a:ext cx="9601200" cy="7734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Data Features </a:t>
            </a:r>
            <a:endParaRPr/>
          </a:p>
        </p:txBody>
      </p:sp>
      <p:pic>
        <p:nvPicPr>
          <p:cNvPr id="201" name="Google Shape;201;p25"/>
          <p:cNvPicPr preferRelativeResize="0"/>
          <p:nvPr/>
        </p:nvPicPr>
        <p:blipFill rotWithShape="1">
          <a:blip r:embed="rId3">
            <a:alphaModFix/>
          </a:blip>
          <a:srcRect b="0" l="11371" r="14113" t="0"/>
          <a:stretch/>
        </p:blipFill>
        <p:spPr>
          <a:xfrm>
            <a:off x="1371600" y="1154400"/>
            <a:ext cx="7340075" cy="5398799"/>
          </a:xfrm>
          <a:prstGeom prst="rect">
            <a:avLst/>
          </a:prstGeom>
          <a:noFill/>
          <a:ln>
            <a:noFill/>
          </a:ln>
        </p:spPr>
      </p:pic>
      <p:sp>
        <p:nvSpPr>
          <p:cNvPr id="202" name="Google Shape;202;p25"/>
          <p:cNvSpPr txBox="1"/>
          <p:nvPr/>
        </p:nvSpPr>
        <p:spPr>
          <a:xfrm>
            <a:off x="8820575" y="5764225"/>
            <a:ext cx="3483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Graphs were created in tableau</a:t>
            </a:r>
            <a:endParaRPr/>
          </a:p>
          <a:p>
            <a:pPr indent="0" lvl="0" marL="0" rtl="0" algn="l">
              <a:spcBef>
                <a:spcPts val="0"/>
              </a:spcBef>
              <a:spcAft>
                <a:spcPts val="0"/>
              </a:spcAft>
              <a:buNone/>
            </a:pPr>
            <a:r>
              <a:rPr lang="en-US"/>
              <a:t>from summer_groupby_date.csv</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6"/>
          <p:cNvSpPr txBox="1"/>
          <p:nvPr>
            <p:ph type="title"/>
          </p:nvPr>
        </p:nvSpPr>
        <p:spPr>
          <a:xfrm>
            <a:off x="1293825" y="152400"/>
            <a:ext cx="9601200" cy="564300"/>
          </a:xfrm>
          <a:prstGeom prst="rect">
            <a:avLst/>
          </a:prstGeom>
        </p:spPr>
        <p:txBody>
          <a:bodyPr anchorCtr="0" anchor="b" bIns="45700" lIns="91425" spcFirstLastPara="1" rIns="91425" wrap="square" tIns="45700">
            <a:normAutofit fontScale="90000"/>
          </a:bodyPr>
          <a:lstStyle/>
          <a:p>
            <a:pPr indent="0" lvl="0" marL="0" rtl="0" algn="l">
              <a:spcBef>
                <a:spcPts val="0"/>
              </a:spcBef>
              <a:spcAft>
                <a:spcPts val="0"/>
              </a:spcAft>
              <a:buNone/>
            </a:pPr>
            <a:r>
              <a:rPr lang="en-US"/>
              <a:t>Model 1 Features</a:t>
            </a:r>
            <a:endParaRPr/>
          </a:p>
        </p:txBody>
      </p:sp>
      <p:pic>
        <p:nvPicPr>
          <p:cNvPr id="209" name="Google Shape;209;p26"/>
          <p:cNvPicPr preferRelativeResize="0"/>
          <p:nvPr/>
        </p:nvPicPr>
        <p:blipFill>
          <a:blip r:embed="rId3">
            <a:alphaModFix/>
          </a:blip>
          <a:stretch>
            <a:fillRect/>
          </a:stretch>
        </p:blipFill>
        <p:spPr>
          <a:xfrm>
            <a:off x="984525" y="716700"/>
            <a:ext cx="11112876" cy="6062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7"/>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Predictive Model Question </a:t>
            </a:r>
            <a:endParaRPr/>
          </a:p>
        </p:txBody>
      </p:sp>
      <p:sp>
        <p:nvSpPr>
          <p:cNvPr id="215" name="Google Shape;215;p27"/>
          <p:cNvSpPr txBox="1"/>
          <p:nvPr>
            <p:ph idx="1" type="body"/>
          </p:nvPr>
        </p:nvSpPr>
        <p:spPr>
          <a:xfrm>
            <a:off x="1293813" y="1828800"/>
            <a:ext cx="9601200" cy="43434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600"/>
              </a:spcBef>
              <a:spcAft>
                <a:spcPts val="0"/>
              </a:spcAft>
              <a:buNone/>
            </a:pPr>
            <a:r>
              <a:rPr lang="en-US"/>
              <a:t>Does turbidity require its own measurement or can it be determined by other features from the water quality and meteorological data sets?</a:t>
            </a:r>
            <a:endParaRPr/>
          </a:p>
          <a:p>
            <a:pPr indent="0" lvl="0" marL="0" rtl="0" algn="l">
              <a:lnSpc>
                <a:spcPct val="90000"/>
              </a:lnSpc>
              <a:spcBef>
                <a:spcPts val="1600"/>
              </a:spcBef>
              <a:spcAft>
                <a:spcPts val="0"/>
              </a:spcAft>
              <a:buNone/>
            </a:pPr>
            <a:r>
              <a:rPr lang="en-US"/>
              <a:t>Question impact: </a:t>
            </a:r>
            <a:endParaRPr/>
          </a:p>
          <a:p>
            <a:pPr indent="-342900" lvl="0" marL="457200" rtl="0" algn="l">
              <a:lnSpc>
                <a:spcPct val="90000"/>
              </a:lnSpc>
              <a:spcBef>
                <a:spcPts val="1600"/>
              </a:spcBef>
              <a:spcAft>
                <a:spcPts val="0"/>
              </a:spcAft>
              <a:buSzPts val="1800"/>
              <a:buChar char="•"/>
            </a:pPr>
            <a:r>
              <a:rPr lang="en-US"/>
              <a:t>Understanding the </a:t>
            </a:r>
            <a:r>
              <a:rPr lang="en-US"/>
              <a:t>relationship</a:t>
            </a:r>
            <a:r>
              <a:rPr lang="en-US"/>
              <a:t> of data features</a:t>
            </a:r>
            <a:endParaRPr/>
          </a:p>
          <a:p>
            <a:pPr indent="-342900" lvl="0" marL="457200" rtl="0" algn="l">
              <a:lnSpc>
                <a:spcPct val="90000"/>
              </a:lnSpc>
              <a:spcBef>
                <a:spcPts val="0"/>
              </a:spcBef>
              <a:spcAft>
                <a:spcPts val="0"/>
              </a:spcAft>
              <a:buSzPts val="1800"/>
              <a:buChar char="•"/>
            </a:pPr>
            <a:r>
              <a:rPr lang="en-US"/>
              <a:t>Influence approach and prioritization of features measured </a:t>
            </a:r>
            <a:endParaRPr/>
          </a:p>
          <a:p>
            <a:pPr indent="-71437" lvl="0" marL="223837" rtl="0" algn="l">
              <a:lnSpc>
                <a:spcPct val="90000"/>
              </a:lnSpc>
              <a:spcBef>
                <a:spcPts val="1600"/>
              </a:spcBef>
              <a:spcAft>
                <a:spcPts val="0"/>
              </a:spcAft>
              <a:buClr>
                <a:schemeClr val="dk1"/>
              </a:buClr>
              <a:buSzPts val="2400"/>
              <a:buNone/>
            </a:pPr>
            <a:r>
              <a:t/>
            </a:r>
            <a:endParaRPr/>
          </a:p>
        </p:txBody>
      </p:sp>
      <p:sp>
        <p:nvSpPr>
          <p:cNvPr id="216" name="Google Shape;216;p27"/>
          <p:cNvSpPr txBox="1"/>
          <p:nvPr/>
        </p:nvSpPr>
        <p:spPr>
          <a:xfrm>
            <a:off x="7618412" y="6172200"/>
            <a:ext cx="10058400" cy="3417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0" i="0" lang="en-US" sz="1800" u="none" cap="none" strike="noStrike">
                <a:solidFill>
                  <a:schemeClr val="dk1"/>
                </a:solidFill>
                <a:latin typeface="Arial"/>
                <a:ea typeface="Arial"/>
                <a:cs typeface="Arial"/>
                <a:sym typeface="Arial"/>
              </a:rPr>
              <a:t>Source: usgs.gov/special-topics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8"/>
          <p:cNvSpPr txBox="1"/>
          <p:nvPr>
            <p:ph type="title"/>
          </p:nvPr>
        </p:nvSpPr>
        <p:spPr>
          <a:xfrm>
            <a:off x="1293812" y="68032"/>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Model Data Files</a:t>
            </a:r>
            <a:endParaRPr/>
          </a:p>
        </p:txBody>
      </p:sp>
      <p:sp>
        <p:nvSpPr>
          <p:cNvPr id="222" name="Google Shape;222;p28"/>
          <p:cNvSpPr txBox="1"/>
          <p:nvPr/>
        </p:nvSpPr>
        <p:spPr>
          <a:xfrm>
            <a:off x="1827212" y="6218468"/>
            <a:ext cx="10134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223" name="Google Shape;223;p28"/>
          <p:cNvSpPr txBox="1"/>
          <p:nvPr/>
        </p:nvSpPr>
        <p:spPr>
          <a:xfrm>
            <a:off x="1278113" y="1600200"/>
            <a:ext cx="10439400" cy="2862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t/>
            </a:r>
            <a:endParaRPr sz="1400">
              <a:solidFill>
                <a:schemeClr val="dk1"/>
              </a:solidFill>
              <a:latin typeface="Arial"/>
              <a:ea typeface="Arial"/>
              <a:cs typeface="Arial"/>
              <a:sym typeface="Arial"/>
            </a:endParaRPr>
          </a:p>
        </p:txBody>
      </p:sp>
      <p:graphicFrame>
        <p:nvGraphicFramePr>
          <p:cNvPr id="224" name="Google Shape;224;p28"/>
          <p:cNvGraphicFramePr/>
          <p:nvPr/>
        </p:nvGraphicFramePr>
        <p:xfrm>
          <a:off x="2109613" y="1469205"/>
          <a:ext cx="3000000" cy="3000000"/>
        </p:xfrm>
        <a:graphic>
          <a:graphicData uri="http://schemas.openxmlformats.org/drawingml/2006/table">
            <a:tbl>
              <a:tblPr>
                <a:noFill/>
                <a:tableStyleId>{283DF14D-0CC5-4B46-A0E4-3506223A8847}</a:tableStyleId>
              </a:tblPr>
              <a:tblGrid>
                <a:gridCol w="2467900"/>
                <a:gridCol w="6930350"/>
              </a:tblGrid>
              <a:tr h="396200">
                <a:tc>
                  <a:txBody>
                    <a:bodyPr/>
                    <a:lstStyle/>
                    <a:p>
                      <a:pPr indent="0" lvl="0" marL="0" rtl="0" algn="ctr">
                        <a:spcBef>
                          <a:spcPts val="0"/>
                        </a:spcBef>
                        <a:spcAft>
                          <a:spcPts val="0"/>
                        </a:spcAft>
                        <a:buNone/>
                      </a:pPr>
                      <a:r>
                        <a:rPr lang="en-US">
                          <a:solidFill>
                            <a:schemeClr val="lt1"/>
                          </a:solidFill>
                        </a:rPr>
                        <a:t>Model 1 </a:t>
                      </a:r>
                      <a:endParaRPr>
                        <a:solidFill>
                          <a:schemeClr val="lt1"/>
                        </a:solidFill>
                      </a:endParaRPr>
                    </a:p>
                  </a:txBody>
                  <a:tcPr marT="91425" marB="91425" marR="91425" marL="91425">
                    <a:solidFill>
                      <a:srgbClr val="136975"/>
                    </a:solidFill>
                  </a:tcPr>
                </a:tc>
                <a:tc rowSpan="3">
                  <a:txBody>
                    <a:bodyPr/>
                    <a:lstStyle/>
                    <a:p>
                      <a:pPr indent="-317500" lvl="0" marL="457200" rtl="0" algn="l">
                        <a:spcBef>
                          <a:spcPts val="0"/>
                        </a:spcBef>
                        <a:spcAft>
                          <a:spcPts val="0"/>
                        </a:spcAft>
                        <a:buClr>
                          <a:schemeClr val="lt1"/>
                        </a:buClr>
                        <a:buSzPts val="1400"/>
                        <a:buChar char="●"/>
                      </a:pPr>
                      <a:r>
                        <a:rPr lang="en-US">
                          <a:solidFill>
                            <a:schemeClr val="lt1"/>
                          </a:solidFill>
                        </a:rPr>
                        <a:t>Cleaned Data - refined from metadata</a:t>
                      </a:r>
                      <a:endParaRPr>
                        <a:solidFill>
                          <a:schemeClr val="lt1"/>
                        </a:solidFill>
                      </a:endParaRPr>
                    </a:p>
                    <a:p>
                      <a:pPr indent="-317500" lvl="0" marL="457200" rtl="0" algn="l">
                        <a:spcBef>
                          <a:spcPts val="0"/>
                        </a:spcBef>
                        <a:spcAft>
                          <a:spcPts val="0"/>
                        </a:spcAft>
                        <a:buClr>
                          <a:schemeClr val="lt1"/>
                        </a:buClr>
                        <a:buSzPts val="1400"/>
                        <a:buChar char="●"/>
                      </a:pPr>
                      <a:r>
                        <a:rPr lang="en-US">
                          <a:solidFill>
                            <a:schemeClr val="lt1"/>
                          </a:solidFill>
                        </a:rPr>
                        <a:t>Daily Average </a:t>
                      </a:r>
                      <a:endParaRPr>
                        <a:solidFill>
                          <a:schemeClr val="lt1"/>
                        </a:solidFill>
                      </a:endParaRPr>
                    </a:p>
                    <a:p>
                      <a:pPr indent="-317500" lvl="0" marL="457200" rtl="0" algn="l">
                        <a:spcBef>
                          <a:spcPts val="0"/>
                        </a:spcBef>
                        <a:spcAft>
                          <a:spcPts val="0"/>
                        </a:spcAft>
                        <a:buClr>
                          <a:schemeClr val="lt1"/>
                        </a:buClr>
                        <a:buSzPts val="1400"/>
                        <a:buChar char="●"/>
                      </a:pPr>
                      <a:r>
                        <a:rPr lang="en-US">
                          <a:solidFill>
                            <a:schemeClr val="lt1"/>
                          </a:solidFill>
                        </a:rPr>
                        <a:t>Summer Months (June, July, August) </a:t>
                      </a:r>
                      <a:endParaRPr>
                        <a:solidFill>
                          <a:schemeClr val="lt1"/>
                        </a:solidFill>
                      </a:endParaRPr>
                    </a:p>
                    <a:p>
                      <a:pPr indent="-317500" lvl="0" marL="457200" rtl="0" algn="l">
                        <a:spcBef>
                          <a:spcPts val="0"/>
                        </a:spcBef>
                        <a:spcAft>
                          <a:spcPts val="0"/>
                        </a:spcAft>
                        <a:buClr>
                          <a:schemeClr val="lt1"/>
                        </a:buClr>
                        <a:buSzPts val="1400"/>
                        <a:buChar char="●"/>
                      </a:pPr>
                      <a:r>
                        <a:rPr lang="en-US">
                          <a:solidFill>
                            <a:schemeClr val="lt1"/>
                          </a:solidFill>
                        </a:rPr>
                        <a:t>Three bins in model</a:t>
                      </a:r>
                      <a:endParaRPr>
                        <a:solidFill>
                          <a:schemeClr val="lt1"/>
                        </a:solidFill>
                      </a:endParaRPr>
                    </a:p>
                  </a:txBody>
                  <a:tcPr marT="91425" marB="91425" marR="91425" marL="91425" anchor="ctr">
                    <a:solidFill>
                      <a:srgbClr val="136975"/>
                    </a:solidFill>
                  </a:tcPr>
                </a:tc>
              </a:tr>
              <a:tr h="396200">
                <a:tc>
                  <a:txBody>
                    <a:bodyPr/>
                    <a:lstStyle/>
                    <a:p>
                      <a:pPr indent="0" lvl="0" marL="0" rtl="0" algn="ctr">
                        <a:spcBef>
                          <a:spcPts val="0"/>
                        </a:spcBef>
                        <a:spcAft>
                          <a:spcPts val="0"/>
                        </a:spcAft>
                        <a:buNone/>
                      </a:pPr>
                      <a:r>
                        <a:rPr lang="en-US">
                          <a:solidFill>
                            <a:schemeClr val="lt1"/>
                          </a:solidFill>
                        </a:rPr>
                        <a:t>Model 2 </a:t>
                      </a:r>
                      <a:endParaRPr>
                        <a:solidFill>
                          <a:schemeClr val="lt1"/>
                        </a:solidFill>
                      </a:endParaRPr>
                    </a:p>
                  </a:txBody>
                  <a:tcPr marT="91425" marB="91425" marR="91425" marL="91425">
                    <a:solidFill>
                      <a:srgbClr val="136975"/>
                    </a:solidFill>
                  </a:tcPr>
                </a:tc>
                <a:tc vMerge="1"/>
              </a:tr>
              <a:tr h="396200">
                <a:tc>
                  <a:txBody>
                    <a:bodyPr/>
                    <a:lstStyle/>
                    <a:p>
                      <a:pPr indent="0" lvl="0" marL="0" rtl="0" algn="ctr">
                        <a:spcBef>
                          <a:spcPts val="0"/>
                        </a:spcBef>
                        <a:spcAft>
                          <a:spcPts val="0"/>
                        </a:spcAft>
                        <a:buNone/>
                      </a:pPr>
                      <a:r>
                        <a:rPr lang="en-US">
                          <a:solidFill>
                            <a:schemeClr val="lt1"/>
                          </a:solidFill>
                        </a:rPr>
                        <a:t>Model 3 </a:t>
                      </a:r>
                      <a:endParaRPr>
                        <a:solidFill>
                          <a:schemeClr val="lt1"/>
                        </a:solidFill>
                      </a:endParaRPr>
                    </a:p>
                  </a:txBody>
                  <a:tcPr marT="91425" marB="91425" marR="91425" marL="91425">
                    <a:solidFill>
                      <a:srgbClr val="136975"/>
                    </a:solidFill>
                  </a:tcPr>
                </a:tc>
                <a:tc vMerge="1"/>
              </a:tr>
            </a:tbl>
          </a:graphicData>
        </a:graphic>
      </p:graphicFrame>
      <p:graphicFrame>
        <p:nvGraphicFramePr>
          <p:cNvPr id="225" name="Google Shape;225;p28"/>
          <p:cNvGraphicFramePr/>
          <p:nvPr/>
        </p:nvGraphicFramePr>
        <p:xfrm>
          <a:off x="2109613" y="3017543"/>
          <a:ext cx="3000000" cy="3000000"/>
        </p:xfrm>
        <a:graphic>
          <a:graphicData uri="http://schemas.openxmlformats.org/drawingml/2006/table">
            <a:tbl>
              <a:tblPr>
                <a:noFill/>
                <a:tableStyleId>{283DF14D-0CC5-4B46-A0E4-3506223A8847}</a:tableStyleId>
              </a:tblPr>
              <a:tblGrid>
                <a:gridCol w="2443100"/>
                <a:gridCol w="6955150"/>
              </a:tblGrid>
              <a:tr h="222600">
                <a:tc rowSpan="3">
                  <a:txBody>
                    <a:bodyPr/>
                    <a:lstStyle/>
                    <a:p>
                      <a:pPr indent="0" lvl="0" marL="0" rtl="0" algn="ctr">
                        <a:spcBef>
                          <a:spcPts val="0"/>
                        </a:spcBef>
                        <a:spcAft>
                          <a:spcPts val="0"/>
                        </a:spcAft>
                        <a:buNone/>
                      </a:pPr>
                      <a:r>
                        <a:rPr lang="en-US">
                          <a:solidFill>
                            <a:schemeClr val="lt1"/>
                          </a:solidFill>
                        </a:rPr>
                        <a:t>Model 4 </a:t>
                      </a:r>
                      <a:endParaRPr>
                        <a:solidFill>
                          <a:schemeClr val="lt1"/>
                        </a:solidFill>
                      </a:endParaRPr>
                    </a:p>
                  </a:txBody>
                  <a:tcPr marT="91425" marB="91425" marR="91425" marL="91425" anchor="ctr">
                    <a:lnL cap="flat" cmpd="sng" w="9525">
                      <a:solidFill>
                        <a:srgbClr val="3D85C6"/>
                      </a:solidFill>
                      <a:prstDash val="solid"/>
                      <a:round/>
                      <a:headEnd len="sm" w="sm" type="none"/>
                      <a:tailEnd len="sm" w="sm" type="none"/>
                    </a:lnL>
                    <a:lnR cap="flat" cmpd="sng" w="9525">
                      <a:solidFill>
                        <a:srgbClr val="3D85C6"/>
                      </a:solidFill>
                      <a:prstDash val="solid"/>
                      <a:round/>
                      <a:headEnd len="sm" w="sm" type="none"/>
                      <a:tailEnd len="sm" w="sm" type="none"/>
                    </a:lnR>
                    <a:lnT cap="flat" cmpd="sng" w="9525">
                      <a:solidFill>
                        <a:srgbClr val="3D85C6"/>
                      </a:solidFill>
                      <a:prstDash val="solid"/>
                      <a:round/>
                      <a:headEnd len="sm" w="sm" type="none"/>
                      <a:tailEnd len="sm" w="sm" type="none"/>
                    </a:lnT>
                    <a:lnB cap="flat" cmpd="sng" w="9525">
                      <a:solidFill>
                        <a:srgbClr val="3D85C6"/>
                      </a:solidFill>
                      <a:prstDash val="solid"/>
                      <a:round/>
                      <a:headEnd len="sm" w="sm" type="none"/>
                      <a:tailEnd len="sm" w="sm" type="none"/>
                    </a:lnB>
                    <a:solidFill>
                      <a:srgbClr val="136975"/>
                    </a:solidFill>
                  </a:tcPr>
                </a:tc>
                <a:tc rowSpan="3">
                  <a:txBody>
                    <a:bodyPr/>
                    <a:lstStyle/>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US">
                          <a:solidFill>
                            <a:schemeClr val="lt1"/>
                          </a:solidFill>
                        </a:rPr>
                        <a:t>Cleaned Data - refined from metadata</a:t>
                      </a:r>
                      <a:endParaRPr>
                        <a:solidFill>
                          <a:schemeClr val="lt1"/>
                        </a:solidFill>
                      </a:endParaRPr>
                    </a:p>
                    <a:p>
                      <a:pPr indent="-317500" lvl="0" marL="457200" rtl="0" algn="l">
                        <a:spcBef>
                          <a:spcPts val="0"/>
                        </a:spcBef>
                        <a:spcAft>
                          <a:spcPts val="0"/>
                        </a:spcAft>
                        <a:buClr>
                          <a:schemeClr val="lt1"/>
                        </a:buClr>
                        <a:buSzPts val="1400"/>
                        <a:buChar char="●"/>
                      </a:pPr>
                      <a:r>
                        <a:rPr lang="en-US">
                          <a:solidFill>
                            <a:schemeClr val="lt1"/>
                          </a:solidFill>
                        </a:rPr>
                        <a:t>Non-aggregated, all timestamp values  </a:t>
                      </a:r>
                      <a:endParaRPr>
                        <a:solidFill>
                          <a:schemeClr val="lt1"/>
                        </a:solidFill>
                      </a:endParaRPr>
                    </a:p>
                    <a:p>
                      <a:pPr indent="-317500" lvl="0" marL="457200" rtl="0" algn="l">
                        <a:spcBef>
                          <a:spcPts val="0"/>
                        </a:spcBef>
                        <a:spcAft>
                          <a:spcPts val="0"/>
                        </a:spcAft>
                        <a:buClr>
                          <a:schemeClr val="lt1"/>
                        </a:buClr>
                        <a:buSzPts val="1400"/>
                        <a:buChar char="●"/>
                      </a:pPr>
                      <a:r>
                        <a:rPr lang="en-US">
                          <a:solidFill>
                            <a:schemeClr val="lt1"/>
                          </a:solidFill>
                        </a:rPr>
                        <a:t>Summer Months (June, July, August)</a:t>
                      </a:r>
                      <a:endParaRPr>
                        <a:solidFill>
                          <a:schemeClr val="lt1"/>
                        </a:solidFill>
                      </a:endParaRPr>
                    </a:p>
                    <a:p>
                      <a:pPr indent="-317500" lvl="0" marL="457200" rtl="0" algn="l">
                        <a:spcBef>
                          <a:spcPts val="0"/>
                        </a:spcBef>
                        <a:spcAft>
                          <a:spcPts val="0"/>
                        </a:spcAft>
                        <a:buClr>
                          <a:schemeClr val="lt1"/>
                        </a:buClr>
                        <a:buSzPts val="1400"/>
                        <a:buChar char="●"/>
                      </a:pPr>
                      <a:r>
                        <a:rPr lang="en-US">
                          <a:solidFill>
                            <a:schemeClr val="lt1"/>
                          </a:solidFill>
                        </a:rPr>
                        <a:t>Six bins in model </a:t>
                      </a:r>
                      <a:endParaRPr>
                        <a:solidFill>
                          <a:schemeClr val="lt1"/>
                        </a:solidFill>
                      </a:endParaRPr>
                    </a:p>
                    <a:p>
                      <a:pPr indent="0" lvl="0" marL="457200" rtl="0" algn="l">
                        <a:spcBef>
                          <a:spcPts val="0"/>
                        </a:spcBef>
                        <a:spcAft>
                          <a:spcPts val="0"/>
                        </a:spcAft>
                        <a:buNone/>
                      </a:pPr>
                      <a:r>
                        <a:t/>
                      </a:r>
                      <a:endParaRPr>
                        <a:solidFill>
                          <a:schemeClr val="lt1"/>
                        </a:solidFill>
                      </a:endParaRPr>
                    </a:p>
                  </a:txBody>
                  <a:tcPr marT="91425" marB="91425" marR="91425" marL="91425" anchor="ctr">
                    <a:lnL cap="flat" cmpd="sng" w="9525">
                      <a:solidFill>
                        <a:srgbClr val="3D85C6"/>
                      </a:solidFill>
                      <a:prstDash val="solid"/>
                      <a:round/>
                      <a:headEnd len="sm" w="sm" type="none"/>
                      <a:tailEnd len="sm" w="sm" type="none"/>
                    </a:lnL>
                    <a:lnR cap="flat" cmpd="sng" w="9525">
                      <a:solidFill>
                        <a:srgbClr val="3D85C6"/>
                      </a:solidFill>
                      <a:prstDash val="solid"/>
                      <a:round/>
                      <a:headEnd len="sm" w="sm" type="none"/>
                      <a:tailEnd len="sm" w="sm" type="none"/>
                    </a:lnR>
                    <a:lnT cap="flat" cmpd="sng" w="9525">
                      <a:solidFill>
                        <a:srgbClr val="3D85C6"/>
                      </a:solidFill>
                      <a:prstDash val="solid"/>
                      <a:round/>
                      <a:headEnd len="sm" w="sm" type="none"/>
                      <a:tailEnd len="sm" w="sm" type="none"/>
                    </a:lnT>
                    <a:lnB cap="flat" cmpd="sng" w="9525">
                      <a:solidFill>
                        <a:srgbClr val="3D85C6"/>
                      </a:solidFill>
                      <a:prstDash val="solid"/>
                      <a:round/>
                      <a:headEnd len="sm" w="sm" type="none"/>
                      <a:tailEnd len="sm" w="sm" type="none"/>
                    </a:lnB>
                    <a:solidFill>
                      <a:srgbClr val="136975"/>
                    </a:solidFill>
                  </a:tcPr>
                </a:tc>
              </a:tr>
              <a:tr h="222600">
                <a:tc vMerge="1"/>
                <a:tc vMerge="1"/>
              </a:tr>
              <a:tr h="577275">
                <a:tc vMerge="1"/>
                <a:tc vMerge="1"/>
              </a:tr>
            </a:tbl>
          </a:graphicData>
        </a:graphic>
      </p:graphicFrame>
      <p:sp>
        <p:nvSpPr>
          <p:cNvPr id="226" name="Google Shape;226;p28"/>
          <p:cNvSpPr/>
          <p:nvPr/>
        </p:nvSpPr>
        <p:spPr>
          <a:xfrm>
            <a:off x="1902125" y="1684875"/>
            <a:ext cx="169500" cy="381000"/>
          </a:xfrm>
          <a:prstGeom prst="curvedRigh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a:off x="1902175" y="2223925"/>
            <a:ext cx="169500" cy="381000"/>
          </a:xfrm>
          <a:prstGeom prst="curvedRigh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1663400" y="2065875"/>
            <a:ext cx="392400" cy="1693500"/>
          </a:xfrm>
          <a:prstGeom prst="curvedRigh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txBox="1"/>
          <p:nvPr/>
        </p:nvSpPr>
        <p:spPr>
          <a:xfrm flipH="1" rot="-5400000">
            <a:off x="355775" y="2346150"/>
            <a:ext cx="1876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300"/>
              <a:t>Feature Refinement</a:t>
            </a:r>
            <a:endParaRPr sz="1300"/>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9"/>
          <p:cNvSpPr txBox="1"/>
          <p:nvPr>
            <p:ph type="title"/>
          </p:nvPr>
        </p:nvSpPr>
        <p:spPr>
          <a:xfrm>
            <a:off x="1293800" y="68027"/>
            <a:ext cx="9601200" cy="81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Random Forest Model</a:t>
            </a:r>
            <a:endParaRPr/>
          </a:p>
        </p:txBody>
      </p:sp>
      <p:sp>
        <p:nvSpPr>
          <p:cNvPr id="235" name="Google Shape;235;p29"/>
          <p:cNvSpPr txBox="1"/>
          <p:nvPr/>
        </p:nvSpPr>
        <p:spPr>
          <a:xfrm>
            <a:off x="1827212" y="6218468"/>
            <a:ext cx="10134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pic>
        <p:nvPicPr>
          <p:cNvPr id="236" name="Google Shape;236;p29"/>
          <p:cNvPicPr preferRelativeResize="0"/>
          <p:nvPr/>
        </p:nvPicPr>
        <p:blipFill>
          <a:blip r:embed="rId4">
            <a:alphaModFix/>
          </a:blip>
          <a:stretch>
            <a:fillRect/>
          </a:stretch>
        </p:blipFill>
        <p:spPr>
          <a:xfrm>
            <a:off x="1444900" y="1934775"/>
            <a:ext cx="8727864" cy="4007975"/>
          </a:xfrm>
          <a:prstGeom prst="rect">
            <a:avLst/>
          </a:prstGeom>
          <a:noFill/>
          <a:ln>
            <a:noFill/>
          </a:ln>
        </p:spPr>
      </p:pic>
      <p:sp>
        <p:nvSpPr>
          <p:cNvPr id="237" name="Google Shape;237;p29"/>
          <p:cNvSpPr txBox="1"/>
          <p:nvPr/>
        </p:nvSpPr>
        <p:spPr>
          <a:xfrm>
            <a:off x="1397175" y="962775"/>
            <a:ext cx="872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0"/>
          <p:cNvSpPr txBox="1"/>
          <p:nvPr>
            <p:ph type="title"/>
          </p:nvPr>
        </p:nvSpPr>
        <p:spPr>
          <a:xfrm>
            <a:off x="1293800" y="534953"/>
            <a:ext cx="9601200" cy="6762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Random Forest Model 1</a:t>
            </a:r>
            <a:endParaRPr/>
          </a:p>
        </p:txBody>
      </p:sp>
      <p:sp>
        <p:nvSpPr>
          <p:cNvPr id="243" name="Google Shape;243;p30"/>
          <p:cNvSpPr txBox="1"/>
          <p:nvPr/>
        </p:nvSpPr>
        <p:spPr>
          <a:xfrm>
            <a:off x="1827212" y="6218468"/>
            <a:ext cx="10134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244" name="Google Shape;244;p30"/>
          <p:cNvSpPr txBox="1"/>
          <p:nvPr/>
        </p:nvSpPr>
        <p:spPr>
          <a:xfrm>
            <a:off x="1293788" y="1402650"/>
            <a:ext cx="10439400" cy="4803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rPr>
              <a:t>The first </a:t>
            </a:r>
            <a:r>
              <a:rPr lang="en-US">
                <a:solidFill>
                  <a:schemeClr val="dk1"/>
                </a:solidFill>
              </a:rPr>
              <a:t>model</a:t>
            </a:r>
            <a:r>
              <a:rPr lang="en-US">
                <a:solidFill>
                  <a:schemeClr val="dk1"/>
                </a:solidFill>
              </a:rPr>
              <a:t> included meteorological data and water quality data with features we selected as a group for our initial </a:t>
            </a:r>
            <a:r>
              <a:rPr lang="en-US">
                <a:solidFill>
                  <a:schemeClr val="dk1"/>
                </a:solidFill>
              </a:rPr>
              <a:t>set. </a:t>
            </a:r>
            <a:endParaRPr>
              <a:solidFill>
                <a:schemeClr val="dk1"/>
              </a:solidFill>
            </a:endParaRPr>
          </a:p>
          <a:p>
            <a:pPr indent="0" lvl="0" marL="0" marR="0" rtl="0" algn="l">
              <a:lnSpc>
                <a:spcPct val="90000"/>
              </a:lnSpc>
              <a:spcBef>
                <a:spcPts val="0"/>
              </a:spcBef>
              <a:spcAft>
                <a:spcPts val="0"/>
              </a:spcAft>
              <a:buNone/>
            </a:pPr>
            <a:r>
              <a:t/>
            </a:r>
            <a:endParaRPr>
              <a:solidFill>
                <a:schemeClr val="dk1"/>
              </a:solidFill>
            </a:endParaRPr>
          </a:p>
        </p:txBody>
      </p:sp>
      <p:pic>
        <p:nvPicPr>
          <p:cNvPr id="245" name="Google Shape;245;p30"/>
          <p:cNvPicPr preferRelativeResize="0"/>
          <p:nvPr/>
        </p:nvPicPr>
        <p:blipFill>
          <a:blip r:embed="rId4">
            <a:alphaModFix/>
          </a:blip>
          <a:stretch>
            <a:fillRect/>
          </a:stretch>
        </p:blipFill>
        <p:spPr>
          <a:xfrm>
            <a:off x="1388698" y="1882949"/>
            <a:ext cx="5473074" cy="3500525"/>
          </a:xfrm>
          <a:prstGeom prst="rect">
            <a:avLst/>
          </a:prstGeom>
          <a:noFill/>
          <a:ln>
            <a:noFill/>
          </a:ln>
        </p:spPr>
      </p:pic>
      <p:pic>
        <p:nvPicPr>
          <p:cNvPr id="246" name="Google Shape;246;p30"/>
          <p:cNvPicPr preferRelativeResize="0"/>
          <p:nvPr/>
        </p:nvPicPr>
        <p:blipFill>
          <a:blip r:embed="rId5">
            <a:alphaModFix/>
          </a:blip>
          <a:stretch>
            <a:fillRect/>
          </a:stretch>
        </p:blipFill>
        <p:spPr>
          <a:xfrm>
            <a:off x="7112475" y="1882950"/>
            <a:ext cx="4432553" cy="3500525"/>
          </a:xfrm>
          <a:prstGeom prst="rect">
            <a:avLst/>
          </a:prstGeom>
          <a:noFill/>
          <a:ln>
            <a:noFill/>
          </a:ln>
        </p:spPr>
      </p:pic>
      <p:sp>
        <p:nvSpPr>
          <p:cNvPr id="247" name="Google Shape;247;p30"/>
          <p:cNvSpPr txBox="1"/>
          <p:nvPr/>
        </p:nvSpPr>
        <p:spPr>
          <a:xfrm>
            <a:off x="1271638" y="5446963"/>
            <a:ext cx="57072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*LKSBAWQ = Lake Superior Barkers Island Water Quality</a:t>
            </a:r>
            <a:endParaRPr sz="1000"/>
          </a:p>
          <a:p>
            <a:pPr indent="0" lvl="0" marL="0" rtl="0" algn="l">
              <a:spcBef>
                <a:spcPts val="0"/>
              </a:spcBef>
              <a:spcAft>
                <a:spcPts val="0"/>
              </a:spcAft>
              <a:buNone/>
            </a:pPr>
            <a:r>
              <a:rPr lang="en-US" sz="1000"/>
              <a:t>*LKSMET = Lake Superior Meteorological Data</a:t>
            </a:r>
            <a:endParaRPr sz="1000"/>
          </a:p>
          <a:p>
            <a:pPr indent="0" lvl="0" marL="0" rtl="0" algn="l">
              <a:spcBef>
                <a:spcPts val="0"/>
              </a:spcBef>
              <a:spcAft>
                <a:spcPts val="0"/>
              </a:spcAft>
              <a:buNone/>
            </a:pPr>
            <a:r>
              <a:rPr lang="en-US" sz="1000"/>
              <a:t>*ChlFluor = Chlorophyll Fluorescence</a:t>
            </a:r>
            <a:r>
              <a:rPr lang="en-US"/>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1"/>
          <p:cNvSpPr txBox="1"/>
          <p:nvPr>
            <p:ph type="title"/>
          </p:nvPr>
        </p:nvSpPr>
        <p:spPr>
          <a:xfrm>
            <a:off x="1293825" y="206378"/>
            <a:ext cx="9601200" cy="6831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Random Forest Model 2</a:t>
            </a:r>
            <a:endParaRPr/>
          </a:p>
        </p:txBody>
      </p:sp>
      <p:sp>
        <p:nvSpPr>
          <p:cNvPr id="253" name="Google Shape;253;p31"/>
          <p:cNvSpPr txBox="1"/>
          <p:nvPr/>
        </p:nvSpPr>
        <p:spPr>
          <a:xfrm>
            <a:off x="1827212" y="6218468"/>
            <a:ext cx="10134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254" name="Google Shape;254;p31"/>
          <p:cNvSpPr txBox="1"/>
          <p:nvPr/>
        </p:nvSpPr>
        <p:spPr>
          <a:xfrm>
            <a:off x="1293788" y="889475"/>
            <a:ext cx="10439400" cy="4803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rPr>
              <a:t>The second model dropped the least important features, added the feature of chlorophyll fluorescence and that </a:t>
            </a:r>
            <a:r>
              <a:rPr lang="en-US">
                <a:solidFill>
                  <a:schemeClr val="dk1"/>
                </a:solidFill>
              </a:rPr>
              <a:t>excluded</a:t>
            </a:r>
            <a:r>
              <a:rPr lang="en-US">
                <a:solidFill>
                  <a:schemeClr val="dk1"/>
                </a:solidFill>
              </a:rPr>
              <a:t> the </a:t>
            </a:r>
            <a:r>
              <a:rPr lang="en-US">
                <a:solidFill>
                  <a:schemeClr val="dk1"/>
                </a:solidFill>
              </a:rPr>
              <a:t>meteorological</a:t>
            </a:r>
            <a:r>
              <a:rPr lang="en-US">
                <a:solidFill>
                  <a:schemeClr val="dk1"/>
                </a:solidFill>
              </a:rPr>
              <a:t> data.</a:t>
            </a:r>
            <a:endParaRPr sz="1400">
              <a:solidFill>
                <a:schemeClr val="dk1"/>
              </a:solidFill>
              <a:latin typeface="Arial"/>
              <a:ea typeface="Arial"/>
              <a:cs typeface="Arial"/>
              <a:sym typeface="Arial"/>
            </a:endParaRPr>
          </a:p>
        </p:txBody>
      </p:sp>
      <p:pic>
        <p:nvPicPr>
          <p:cNvPr id="255" name="Google Shape;255;p31"/>
          <p:cNvPicPr preferRelativeResize="0"/>
          <p:nvPr/>
        </p:nvPicPr>
        <p:blipFill>
          <a:blip r:embed="rId4">
            <a:alphaModFix/>
          </a:blip>
          <a:stretch>
            <a:fillRect/>
          </a:stretch>
        </p:blipFill>
        <p:spPr>
          <a:xfrm>
            <a:off x="1293800" y="1943126"/>
            <a:ext cx="5431400" cy="3468725"/>
          </a:xfrm>
          <a:prstGeom prst="rect">
            <a:avLst/>
          </a:prstGeom>
          <a:noFill/>
          <a:ln>
            <a:noFill/>
          </a:ln>
        </p:spPr>
      </p:pic>
      <p:pic>
        <p:nvPicPr>
          <p:cNvPr id="256" name="Google Shape;256;p31"/>
          <p:cNvPicPr preferRelativeResize="0"/>
          <p:nvPr/>
        </p:nvPicPr>
        <p:blipFill>
          <a:blip r:embed="rId5">
            <a:alphaModFix/>
          </a:blip>
          <a:stretch>
            <a:fillRect/>
          </a:stretch>
        </p:blipFill>
        <p:spPr>
          <a:xfrm>
            <a:off x="6855525" y="1912488"/>
            <a:ext cx="4401620" cy="3530012"/>
          </a:xfrm>
          <a:prstGeom prst="rect">
            <a:avLst/>
          </a:prstGeom>
          <a:noFill/>
          <a:ln>
            <a:noFill/>
          </a:ln>
        </p:spPr>
      </p:pic>
      <p:sp>
        <p:nvSpPr>
          <p:cNvPr id="257" name="Google Shape;257;p31"/>
          <p:cNvSpPr txBox="1"/>
          <p:nvPr/>
        </p:nvSpPr>
        <p:spPr>
          <a:xfrm>
            <a:off x="1293800" y="5538113"/>
            <a:ext cx="5707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*LKSBAWQ = Lake Superior Barkers Island Water Quality</a:t>
            </a:r>
            <a:endParaRPr sz="1000"/>
          </a:p>
          <a:p>
            <a:pPr indent="0" lvl="0" marL="0" rtl="0" algn="l">
              <a:spcBef>
                <a:spcPts val="0"/>
              </a:spcBef>
              <a:spcAft>
                <a:spcPts val="0"/>
              </a:spcAft>
              <a:buNone/>
            </a:pPr>
            <a:r>
              <a:rPr lang="en-US" sz="1000"/>
              <a:t>*ChlFluor = Chlorophyll Fluorescence</a:t>
            </a:r>
            <a:r>
              <a:rPr lang="en-US"/>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1370013" y="1761926"/>
            <a:ext cx="9448800" cy="1524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Arial"/>
              <a:buNone/>
            </a:pPr>
            <a:r>
              <a:rPr lang="en-US"/>
              <a:t>Turbidity: the measure of relative clarity of a liquid.</a:t>
            </a:r>
            <a:endParaRPr/>
          </a:p>
        </p:txBody>
      </p:sp>
      <p:sp>
        <p:nvSpPr>
          <p:cNvPr id="93" name="Google Shape;93;p14"/>
          <p:cNvSpPr txBox="1"/>
          <p:nvPr>
            <p:ph idx="1" type="body"/>
          </p:nvPr>
        </p:nvSpPr>
        <p:spPr>
          <a:xfrm>
            <a:off x="1293813" y="3514525"/>
            <a:ext cx="8458200" cy="3733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It is an optical characteristic of water and is a measurement of the amount of light that is scattered by material in the water when a light is shined through the water sample. The higher the intensity of scattered light, the higher the turbidity.</a:t>
            </a:r>
            <a:endParaRPr/>
          </a:p>
        </p:txBody>
      </p:sp>
      <p:sp>
        <p:nvSpPr>
          <p:cNvPr id="94" name="Google Shape;94;p14"/>
          <p:cNvSpPr txBox="1"/>
          <p:nvPr/>
        </p:nvSpPr>
        <p:spPr>
          <a:xfrm>
            <a:off x="7999412" y="6153783"/>
            <a:ext cx="6096000" cy="3416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0" i="0" lang="en-US" sz="1800" u="none" cap="none" strike="noStrike">
                <a:solidFill>
                  <a:schemeClr val="dk1"/>
                </a:solidFill>
                <a:latin typeface="Arial"/>
                <a:ea typeface="Arial"/>
                <a:cs typeface="Arial"/>
                <a:sym typeface="Arial"/>
              </a:rPr>
              <a:t>Source: usgs.gov/special-topics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txBox="1"/>
          <p:nvPr>
            <p:ph type="title"/>
          </p:nvPr>
        </p:nvSpPr>
        <p:spPr>
          <a:xfrm>
            <a:off x="1293812" y="68032"/>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Random Forest Model 3</a:t>
            </a:r>
            <a:endParaRPr/>
          </a:p>
        </p:txBody>
      </p:sp>
      <p:sp>
        <p:nvSpPr>
          <p:cNvPr id="263" name="Google Shape;263;p32"/>
          <p:cNvSpPr txBox="1"/>
          <p:nvPr/>
        </p:nvSpPr>
        <p:spPr>
          <a:xfrm>
            <a:off x="1827212" y="6218468"/>
            <a:ext cx="10134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264" name="Google Shape;264;p32"/>
          <p:cNvSpPr txBox="1"/>
          <p:nvPr/>
        </p:nvSpPr>
        <p:spPr>
          <a:xfrm>
            <a:off x="1293788" y="1402650"/>
            <a:ext cx="10439400" cy="4803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rPr>
              <a:t>After seeing the </a:t>
            </a:r>
            <a:r>
              <a:rPr lang="en-US">
                <a:solidFill>
                  <a:schemeClr val="dk1"/>
                </a:solidFill>
              </a:rPr>
              <a:t>influence of the chlorophyll fluorescence we added back the meteorological data to see if they had an impact with the newly added feature. </a:t>
            </a:r>
            <a:endParaRPr sz="1400">
              <a:solidFill>
                <a:schemeClr val="dk1"/>
              </a:solidFill>
              <a:latin typeface="Arial"/>
              <a:ea typeface="Arial"/>
              <a:cs typeface="Arial"/>
              <a:sym typeface="Arial"/>
            </a:endParaRPr>
          </a:p>
        </p:txBody>
      </p:sp>
      <p:pic>
        <p:nvPicPr>
          <p:cNvPr id="265" name="Google Shape;265;p32"/>
          <p:cNvPicPr preferRelativeResize="0"/>
          <p:nvPr/>
        </p:nvPicPr>
        <p:blipFill>
          <a:blip r:embed="rId4">
            <a:alphaModFix/>
          </a:blip>
          <a:stretch>
            <a:fillRect/>
          </a:stretch>
        </p:blipFill>
        <p:spPr>
          <a:xfrm>
            <a:off x="1293788" y="1882949"/>
            <a:ext cx="5539225" cy="3466025"/>
          </a:xfrm>
          <a:prstGeom prst="rect">
            <a:avLst/>
          </a:prstGeom>
          <a:noFill/>
          <a:ln>
            <a:noFill/>
          </a:ln>
        </p:spPr>
      </p:pic>
      <p:pic>
        <p:nvPicPr>
          <p:cNvPr id="266" name="Google Shape;266;p32"/>
          <p:cNvPicPr preferRelativeResize="0"/>
          <p:nvPr/>
        </p:nvPicPr>
        <p:blipFill>
          <a:blip r:embed="rId5">
            <a:alphaModFix/>
          </a:blip>
          <a:stretch>
            <a:fillRect/>
          </a:stretch>
        </p:blipFill>
        <p:spPr>
          <a:xfrm>
            <a:off x="7025575" y="1882952"/>
            <a:ext cx="4236253" cy="3466025"/>
          </a:xfrm>
          <a:prstGeom prst="rect">
            <a:avLst/>
          </a:prstGeom>
          <a:noFill/>
          <a:ln>
            <a:noFill/>
          </a:ln>
        </p:spPr>
      </p:pic>
      <p:sp>
        <p:nvSpPr>
          <p:cNvPr id="267" name="Google Shape;267;p32"/>
          <p:cNvSpPr txBox="1"/>
          <p:nvPr/>
        </p:nvSpPr>
        <p:spPr>
          <a:xfrm>
            <a:off x="1209800" y="5429713"/>
            <a:ext cx="57072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*LKSBAWQ = Lake Superior Barkers Island Water Quality</a:t>
            </a:r>
            <a:endParaRPr sz="1000"/>
          </a:p>
          <a:p>
            <a:pPr indent="0" lvl="0" marL="0" rtl="0" algn="l">
              <a:spcBef>
                <a:spcPts val="0"/>
              </a:spcBef>
              <a:spcAft>
                <a:spcPts val="0"/>
              </a:spcAft>
              <a:buNone/>
            </a:pPr>
            <a:r>
              <a:rPr lang="en-US" sz="1000"/>
              <a:t>*LKSMET = Lake Superior Meteorological Data</a:t>
            </a:r>
            <a:endParaRPr sz="1000"/>
          </a:p>
          <a:p>
            <a:pPr indent="0" lvl="0" marL="0" rtl="0" algn="l">
              <a:spcBef>
                <a:spcPts val="0"/>
              </a:spcBef>
              <a:spcAft>
                <a:spcPts val="0"/>
              </a:spcAft>
              <a:buNone/>
            </a:pPr>
            <a:r>
              <a:rPr lang="en-US" sz="1000"/>
              <a:t>*ChlFluor = Chlorophyll Fluorescence</a:t>
            </a:r>
            <a:r>
              <a:rPr lang="en-US"/>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3"/>
          <p:cNvSpPr txBox="1"/>
          <p:nvPr>
            <p:ph type="title"/>
          </p:nvPr>
        </p:nvSpPr>
        <p:spPr>
          <a:xfrm>
            <a:off x="1042725" y="410548"/>
            <a:ext cx="9601200" cy="7227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Random Forest Model 4</a:t>
            </a:r>
            <a:endParaRPr/>
          </a:p>
        </p:txBody>
      </p:sp>
      <p:sp>
        <p:nvSpPr>
          <p:cNvPr id="273" name="Google Shape;273;p33"/>
          <p:cNvSpPr txBox="1"/>
          <p:nvPr/>
        </p:nvSpPr>
        <p:spPr>
          <a:xfrm>
            <a:off x="1827212" y="6218468"/>
            <a:ext cx="10134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274" name="Google Shape;274;p33"/>
          <p:cNvSpPr txBox="1"/>
          <p:nvPr/>
        </p:nvSpPr>
        <p:spPr>
          <a:xfrm>
            <a:off x="1042713" y="1211025"/>
            <a:ext cx="10439400" cy="4803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lang="en-US">
                <a:solidFill>
                  <a:schemeClr val="dk1"/>
                </a:solidFill>
              </a:rPr>
              <a:t>Our fourth model takes all of the summer measurement values rather than taking the daily average. It has a broader range of turbidity levels but a lower accuracy. </a:t>
            </a:r>
            <a:endParaRPr sz="1400">
              <a:solidFill>
                <a:schemeClr val="dk1"/>
              </a:solidFill>
              <a:latin typeface="Arial"/>
              <a:ea typeface="Arial"/>
              <a:cs typeface="Arial"/>
              <a:sym typeface="Arial"/>
            </a:endParaRPr>
          </a:p>
        </p:txBody>
      </p:sp>
      <p:pic>
        <p:nvPicPr>
          <p:cNvPr id="275" name="Google Shape;275;p33"/>
          <p:cNvPicPr preferRelativeResize="0"/>
          <p:nvPr/>
        </p:nvPicPr>
        <p:blipFill>
          <a:blip r:embed="rId4">
            <a:alphaModFix/>
          </a:blip>
          <a:stretch>
            <a:fillRect/>
          </a:stretch>
        </p:blipFill>
        <p:spPr>
          <a:xfrm>
            <a:off x="1042725" y="1870049"/>
            <a:ext cx="5655151" cy="3611625"/>
          </a:xfrm>
          <a:prstGeom prst="rect">
            <a:avLst/>
          </a:prstGeom>
          <a:noFill/>
          <a:ln>
            <a:noFill/>
          </a:ln>
        </p:spPr>
      </p:pic>
      <p:pic>
        <p:nvPicPr>
          <p:cNvPr id="276" name="Google Shape;276;p33"/>
          <p:cNvPicPr preferRelativeResize="0"/>
          <p:nvPr/>
        </p:nvPicPr>
        <p:blipFill>
          <a:blip r:embed="rId5">
            <a:alphaModFix/>
          </a:blip>
          <a:stretch>
            <a:fillRect/>
          </a:stretch>
        </p:blipFill>
        <p:spPr>
          <a:xfrm>
            <a:off x="6753175" y="1870049"/>
            <a:ext cx="5208621" cy="3611625"/>
          </a:xfrm>
          <a:prstGeom prst="rect">
            <a:avLst/>
          </a:prstGeom>
          <a:noFill/>
          <a:ln>
            <a:noFill/>
          </a:ln>
        </p:spPr>
      </p:pic>
      <p:sp>
        <p:nvSpPr>
          <p:cNvPr id="277" name="Google Shape;277;p33"/>
          <p:cNvSpPr txBox="1"/>
          <p:nvPr/>
        </p:nvSpPr>
        <p:spPr>
          <a:xfrm>
            <a:off x="1016700" y="5481663"/>
            <a:ext cx="5707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*LKSBAWQ = Lake Superior Barkers Island Water Quality</a:t>
            </a:r>
            <a:endParaRPr sz="1000"/>
          </a:p>
          <a:p>
            <a:pPr indent="0" lvl="0" marL="0" rtl="0" algn="l">
              <a:spcBef>
                <a:spcPts val="0"/>
              </a:spcBef>
              <a:spcAft>
                <a:spcPts val="0"/>
              </a:spcAft>
              <a:buNone/>
            </a:pPr>
            <a:r>
              <a:rPr lang="en-US" sz="1000"/>
              <a:t>*ChlFluor = Chlorophyll Fluorescence</a:t>
            </a:r>
            <a:r>
              <a:rPr lang="en-US"/>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4"/>
          <p:cNvSpPr txBox="1"/>
          <p:nvPr>
            <p:ph type="title"/>
          </p:nvPr>
        </p:nvSpPr>
        <p:spPr>
          <a:xfrm>
            <a:off x="1293825" y="381000"/>
            <a:ext cx="9601200" cy="6063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Chlorophyll</a:t>
            </a:r>
            <a:r>
              <a:rPr lang="en-US"/>
              <a:t> Fluorescence Feature</a:t>
            </a:r>
            <a:endParaRPr/>
          </a:p>
        </p:txBody>
      </p:sp>
      <p:pic>
        <p:nvPicPr>
          <p:cNvPr id="284" name="Google Shape;284;p34"/>
          <p:cNvPicPr preferRelativeResize="0"/>
          <p:nvPr/>
        </p:nvPicPr>
        <p:blipFill>
          <a:blip r:embed="rId3">
            <a:alphaModFix/>
          </a:blip>
          <a:stretch>
            <a:fillRect/>
          </a:stretch>
        </p:blipFill>
        <p:spPr>
          <a:xfrm>
            <a:off x="1356050" y="1051563"/>
            <a:ext cx="8788399" cy="3854675"/>
          </a:xfrm>
          <a:prstGeom prst="rect">
            <a:avLst/>
          </a:prstGeom>
          <a:noFill/>
          <a:ln>
            <a:noFill/>
          </a:ln>
        </p:spPr>
      </p:pic>
      <p:sp>
        <p:nvSpPr>
          <p:cNvPr id="285" name="Google Shape;285;p34"/>
          <p:cNvSpPr txBox="1"/>
          <p:nvPr/>
        </p:nvSpPr>
        <p:spPr>
          <a:xfrm>
            <a:off x="1356000" y="4970500"/>
            <a:ext cx="87885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2"/>
              </a:buClr>
              <a:buSzPts val="1400"/>
              <a:buFont typeface="Roboto"/>
              <a:buChar char="●"/>
            </a:pPr>
            <a:r>
              <a:rPr lang="en-US">
                <a:solidFill>
                  <a:schemeClr val="dk2"/>
                </a:solidFill>
                <a:latin typeface="Roboto"/>
                <a:ea typeface="Roboto"/>
                <a:cs typeface="Roboto"/>
                <a:sym typeface="Roboto"/>
              </a:rPr>
              <a:t>Chlorophyll is the compound present in green plants that gives them their color and is responsible for energy production. </a:t>
            </a:r>
            <a:endParaRPr>
              <a:solidFill>
                <a:schemeClr val="dk2"/>
              </a:solidFill>
              <a:latin typeface="Roboto"/>
              <a:ea typeface="Roboto"/>
              <a:cs typeface="Roboto"/>
              <a:sym typeface="Roboto"/>
            </a:endParaRPr>
          </a:p>
          <a:p>
            <a:pPr indent="-317500" lvl="0" marL="457200" rtl="0" algn="l">
              <a:spcBef>
                <a:spcPts val="0"/>
              </a:spcBef>
              <a:spcAft>
                <a:spcPts val="0"/>
              </a:spcAft>
              <a:buClr>
                <a:schemeClr val="dk2"/>
              </a:buClr>
              <a:buSzPts val="1400"/>
              <a:buFont typeface="Roboto"/>
              <a:buChar char="●"/>
            </a:pPr>
            <a:r>
              <a:rPr lang="en-US">
                <a:solidFill>
                  <a:schemeClr val="dk2"/>
                </a:solidFill>
                <a:latin typeface="Roboto"/>
                <a:ea typeface="Roboto"/>
                <a:cs typeface="Roboto"/>
                <a:sym typeface="Roboto"/>
              </a:rPr>
              <a:t>Chlorophyll </a:t>
            </a:r>
            <a:r>
              <a:rPr lang="en-US">
                <a:solidFill>
                  <a:schemeClr val="dk2"/>
                </a:solidFill>
                <a:latin typeface="Roboto"/>
                <a:ea typeface="Roboto"/>
                <a:cs typeface="Roboto"/>
                <a:sym typeface="Roboto"/>
              </a:rPr>
              <a:t>Fluorescence</a:t>
            </a:r>
            <a:r>
              <a:rPr lang="en-US">
                <a:solidFill>
                  <a:schemeClr val="dk2"/>
                </a:solidFill>
                <a:latin typeface="Roboto"/>
                <a:ea typeface="Roboto"/>
                <a:cs typeface="Roboto"/>
                <a:sym typeface="Roboto"/>
              </a:rPr>
              <a:t> is a measurement of light that is calculated into the chlorophyll quantity. </a:t>
            </a:r>
            <a:endParaRPr>
              <a:solidFill>
                <a:schemeClr val="dk2"/>
              </a:solidFill>
              <a:latin typeface="Roboto"/>
              <a:ea typeface="Roboto"/>
              <a:cs typeface="Roboto"/>
              <a:sym typeface="Roboto"/>
            </a:endParaRPr>
          </a:p>
          <a:p>
            <a:pPr indent="-317500" lvl="0" marL="457200" rtl="0" algn="l">
              <a:spcBef>
                <a:spcPts val="0"/>
              </a:spcBef>
              <a:spcAft>
                <a:spcPts val="0"/>
              </a:spcAft>
              <a:buClr>
                <a:schemeClr val="dk2"/>
              </a:buClr>
              <a:buSzPts val="1400"/>
              <a:buFont typeface="Roboto"/>
              <a:buChar char="●"/>
            </a:pPr>
            <a:r>
              <a:rPr lang="en-US">
                <a:solidFill>
                  <a:schemeClr val="dk2"/>
                </a:solidFill>
                <a:latin typeface="Roboto"/>
                <a:ea typeface="Roboto"/>
                <a:cs typeface="Roboto"/>
                <a:sym typeface="Roboto"/>
              </a:rPr>
              <a:t>The amount of Chlorophyll Fluorescence in a lake is one of the factors that affect turbidity; high amount of Chlorophyll Fluorescence can lead to high turbidity. </a:t>
            </a:r>
            <a:endParaRPr sz="1600">
              <a:solidFill>
                <a:schemeClr val="dk2"/>
              </a:solidFill>
            </a:endParaRPr>
          </a:p>
        </p:txBody>
      </p:sp>
      <p:sp>
        <p:nvSpPr>
          <p:cNvPr id="286" name="Google Shape;286;p34"/>
          <p:cNvSpPr txBox="1"/>
          <p:nvPr/>
        </p:nvSpPr>
        <p:spPr>
          <a:xfrm>
            <a:off x="2077925" y="1303175"/>
            <a:ext cx="22446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t>r_squared = </a:t>
            </a:r>
            <a:r>
              <a:rPr lang="en-US" sz="1500">
                <a:solidFill>
                  <a:schemeClr val="dk2"/>
                </a:solidFill>
                <a:highlight>
                  <a:srgbClr val="FFFFFF"/>
                </a:highlight>
              </a:rPr>
              <a:t>0.323282</a:t>
            </a:r>
            <a:endParaRPr sz="1500">
              <a:solidFill>
                <a:schemeClr val="dk2"/>
              </a:solidFill>
              <a:highlight>
                <a:srgbClr val="FFFFFF"/>
              </a:highlight>
            </a:endParaRPr>
          </a:p>
          <a:p>
            <a:pPr indent="0" lvl="0" marL="0" rtl="0" algn="l">
              <a:spcBef>
                <a:spcPts val="0"/>
              </a:spcBef>
              <a:spcAft>
                <a:spcPts val="0"/>
              </a:spcAft>
              <a:buNone/>
            </a:pPr>
            <a:r>
              <a:rPr lang="en-US" sz="1500">
                <a:highlight>
                  <a:srgbClr val="FFFFFF"/>
                </a:highlight>
              </a:rPr>
              <a:t>p-value</a:t>
            </a:r>
            <a:r>
              <a:rPr b="1" lang="en-US" sz="1500">
                <a:highlight>
                  <a:srgbClr val="FFFFFF"/>
                </a:highlight>
              </a:rPr>
              <a:t> </a:t>
            </a:r>
            <a:r>
              <a:rPr lang="en-US" sz="1500">
                <a:highlight>
                  <a:srgbClr val="FFFFFF"/>
                </a:highlight>
              </a:rPr>
              <a:t>&lt; 0.0001</a:t>
            </a:r>
            <a:endParaRPr sz="1500">
              <a:highlight>
                <a:srgbClr val="FFFFFF"/>
              </a:highlight>
            </a:endParaRPr>
          </a:p>
          <a:p>
            <a:pPr indent="0" lvl="0" marL="0" rtl="0" algn="l">
              <a:spcBef>
                <a:spcPts val="0"/>
              </a:spcBef>
              <a:spcAft>
                <a:spcPts val="0"/>
              </a:spcAft>
              <a:buNone/>
            </a:pPr>
            <a:r>
              <a:t/>
            </a:r>
            <a:endParaRPr sz="1500">
              <a:solidFill>
                <a:schemeClr val="dk2"/>
              </a:solidFill>
              <a:highlight>
                <a:srgbClr val="FFFFFF"/>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5"/>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Predictive Model Question</a:t>
            </a:r>
            <a:endParaRPr/>
          </a:p>
        </p:txBody>
      </p:sp>
      <p:sp>
        <p:nvSpPr>
          <p:cNvPr id="292" name="Google Shape;292;p35"/>
          <p:cNvSpPr txBox="1"/>
          <p:nvPr>
            <p:ph idx="1" type="body"/>
          </p:nvPr>
        </p:nvSpPr>
        <p:spPr>
          <a:xfrm>
            <a:off x="1293813" y="1828800"/>
            <a:ext cx="9601200" cy="43434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600"/>
              </a:spcBef>
              <a:spcAft>
                <a:spcPts val="0"/>
              </a:spcAft>
              <a:buSzPts val="770"/>
              <a:buNone/>
            </a:pPr>
            <a:r>
              <a:rPr lang="en-US" sz="1879"/>
              <a:t>Does turbidity require its own measurement or can it be determined by other features from the water quality and meteorological data sets?</a:t>
            </a:r>
            <a:endParaRPr sz="1879"/>
          </a:p>
          <a:p>
            <a:pPr indent="-321310" lvl="0" marL="457200" rtl="0" algn="l">
              <a:lnSpc>
                <a:spcPct val="130000"/>
              </a:lnSpc>
              <a:spcBef>
                <a:spcPts val="1600"/>
              </a:spcBef>
              <a:spcAft>
                <a:spcPts val="0"/>
              </a:spcAft>
              <a:buSzPts val="1460"/>
              <a:buChar char="•"/>
            </a:pPr>
            <a:r>
              <a:rPr lang="en-US" sz="1879"/>
              <a:t>We found a high accuracy with the models supporting three bins with aggregated data.</a:t>
            </a:r>
            <a:endParaRPr sz="1879"/>
          </a:p>
          <a:p>
            <a:pPr indent="-321310" lvl="0" marL="457200" rtl="0" algn="l">
              <a:lnSpc>
                <a:spcPct val="130000"/>
              </a:lnSpc>
              <a:spcBef>
                <a:spcPts val="0"/>
              </a:spcBef>
              <a:spcAft>
                <a:spcPts val="0"/>
              </a:spcAft>
              <a:buSzPts val="1460"/>
              <a:buChar char="•"/>
            </a:pPr>
            <a:r>
              <a:rPr lang="en-US" sz="1879"/>
              <a:t>We found a larger range of bin values with the non-aggregated data but it resulted in a lower accuracy. </a:t>
            </a:r>
            <a:endParaRPr sz="1879"/>
          </a:p>
          <a:p>
            <a:pPr indent="0" lvl="0" marL="0" rtl="0" algn="l">
              <a:lnSpc>
                <a:spcPct val="130000"/>
              </a:lnSpc>
              <a:spcBef>
                <a:spcPts val="1600"/>
              </a:spcBef>
              <a:spcAft>
                <a:spcPts val="0"/>
              </a:spcAft>
              <a:buSzPts val="770"/>
              <a:buNone/>
            </a:pPr>
            <a:r>
              <a:rPr lang="en-US" sz="1879"/>
              <a:t>Recommendation: the features of chlorophyll fluorescence, pH, depth, temp, and month can predict the level of turbidity at a high level but we would not trust the accuracy of predicting at a more precise level. </a:t>
            </a:r>
            <a:endParaRPr sz="1180">
              <a:solidFill>
                <a:schemeClr val="dk2"/>
              </a:solidFill>
            </a:endParaRPr>
          </a:p>
          <a:p>
            <a:pPr indent="0" lvl="0" marL="0" rtl="0" algn="l">
              <a:lnSpc>
                <a:spcPct val="130000"/>
              </a:lnSpc>
              <a:spcBef>
                <a:spcPts val="1600"/>
              </a:spcBef>
              <a:spcAft>
                <a:spcPts val="0"/>
              </a:spcAft>
              <a:buSzPts val="770"/>
              <a:buNone/>
            </a:pPr>
            <a:r>
              <a:t/>
            </a:r>
            <a:endParaRPr sz="1879"/>
          </a:p>
          <a:p>
            <a:pPr indent="-71437" lvl="0" marL="223837" rtl="0" algn="l">
              <a:lnSpc>
                <a:spcPct val="130000"/>
              </a:lnSpc>
              <a:spcBef>
                <a:spcPts val="1600"/>
              </a:spcBef>
              <a:spcAft>
                <a:spcPts val="0"/>
              </a:spcAft>
              <a:buClr>
                <a:schemeClr val="dk1"/>
              </a:buClr>
              <a:buSzPts val="1680"/>
              <a:buNone/>
            </a:pPr>
            <a:r>
              <a:t/>
            </a:r>
            <a:endParaRPr sz="1879"/>
          </a:p>
        </p:txBody>
      </p:sp>
      <p:sp>
        <p:nvSpPr>
          <p:cNvPr id="293" name="Google Shape;293;p35"/>
          <p:cNvSpPr txBox="1"/>
          <p:nvPr/>
        </p:nvSpPr>
        <p:spPr>
          <a:xfrm>
            <a:off x="7618412" y="6172200"/>
            <a:ext cx="10058400" cy="3417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0" i="0" lang="en-US" sz="1800" u="none" cap="none" strike="noStrike">
                <a:solidFill>
                  <a:schemeClr val="dk1"/>
                </a:solidFill>
                <a:latin typeface="Arial"/>
                <a:ea typeface="Arial"/>
                <a:cs typeface="Arial"/>
                <a:sym typeface="Arial"/>
              </a:rPr>
              <a:t>Source: usgs.gov/special-topics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6"/>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Further Reading</a:t>
            </a:r>
            <a:endParaRPr/>
          </a:p>
        </p:txBody>
      </p:sp>
      <p:sp>
        <p:nvSpPr>
          <p:cNvPr id="299" name="Google Shape;299;p36"/>
          <p:cNvSpPr txBox="1"/>
          <p:nvPr/>
        </p:nvSpPr>
        <p:spPr>
          <a:xfrm>
            <a:off x="1370012" y="1828800"/>
            <a:ext cx="9829800" cy="2927700"/>
          </a:xfrm>
          <a:prstGeom prst="rect">
            <a:avLst/>
          </a:prstGeom>
          <a:noFill/>
          <a:ln>
            <a:noFill/>
          </a:ln>
        </p:spPr>
        <p:txBody>
          <a:bodyPr anchorCtr="0" anchor="t" bIns="45700" lIns="91425" spcFirstLastPara="1" rIns="91425" wrap="square" tIns="45700">
            <a:spAutoFit/>
          </a:bodyPr>
          <a:lstStyle/>
          <a:p>
            <a:pPr indent="-317500" lvl="0" marL="457200" marR="0" rtl="0" algn="l">
              <a:lnSpc>
                <a:spcPct val="150000"/>
              </a:lnSpc>
              <a:spcBef>
                <a:spcPts val="0"/>
              </a:spcBef>
              <a:spcAft>
                <a:spcPts val="0"/>
              </a:spcAft>
              <a:buClr>
                <a:schemeClr val="dk2"/>
              </a:buClr>
              <a:buSzPts val="1400"/>
              <a:buChar char="●"/>
            </a:pPr>
            <a:r>
              <a:rPr lang="en-US">
                <a:solidFill>
                  <a:schemeClr val="dk2"/>
                </a:solidFill>
                <a:uFill>
                  <a:noFill/>
                </a:uFill>
                <a:hlinkClick r:id="rId3">
                  <a:extLst>
                    <a:ext uri="{A12FA001-AC4F-418D-AE19-62706E023703}">
                      <ahyp:hlinkClr val="tx"/>
                    </a:ext>
                  </a:extLst>
                </a:hlinkClick>
              </a:rPr>
              <a:t>https://www.epa.gov/awma/factsheets-water-quality-parameters</a:t>
            </a:r>
            <a:endParaRPr>
              <a:solidFill>
                <a:schemeClr val="dk2"/>
              </a:solidFill>
            </a:endParaRPr>
          </a:p>
          <a:p>
            <a:pPr indent="-317500" lvl="0" marL="457200" marR="0" rtl="0" algn="l">
              <a:lnSpc>
                <a:spcPct val="150000"/>
              </a:lnSpc>
              <a:spcBef>
                <a:spcPts val="0"/>
              </a:spcBef>
              <a:spcAft>
                <a:spcPts val="0"/>
              </a:spcAft>
              <a:buClr>
                <a:schemeClr val="dk2"/>
              </a:buClr>
              <a:buSzPts val="1400"/>
              <a:buChar char="●"/>
            </a:pPr>
            <a:r>
              <a:rPr lang="en-US">
                <a:solidFill>
                  <a:schemeClr val="dk2"/>
                </a:solidFill>
                <a:uFill>
                  <a:noFill/>
                </a:uFill>
                <a:hlinkClick r:id="rId4">
                  <a:extLst>
                    <a:ext uri="{A12FA001-AC4F-418D-AE19-62706E023703}">
                      <ahyp:hlinkClr val="tx"/>
                    </a:ext>
                  </a:extLst>
                </a:hlinkClick>
              </a:rPr>
              <a:t>https://www.epa.gov/system/files/documents/2022-01/list-of-state-specific-water-quality-standards.pdf</a:t>
            </a:r>
            <a:endParaRPr>
              <a:solidFill>
                <a:schemeClr val="dk2"/>
              </a:solidFill>
            </a:endParaRPr>
          </a:p>
          <a:p>
            <a:pPr indent="-317500" lvl="0" marL="457200" marR="0" rtl="0" algn="l">
              <a:lnSpc>
                <a:spcPct val="150000"/>
              </a:lnSpc>
              <a:spcBef>
                <a:spcPts val="0"/>
              </a:spcBef>
              <a:spcAft>
                <a:spcPts val="0"/>
              </a:spcAft>
              <a:buClr>
                <a:schemeClr val="dk2"/>
              </a:buClr>
              <a:buSzPts val="1400"/>
              <a:buChar char="●"/>
            </a:pPr>
            <a:r>
              <a:rPr lang="en-US">
                <a:solidFill>
                  <a:schemeClr val="dk2"/>
                </a:solidFill>
                <a:uFill>
                  <a:noFill/>
                </a:uFill>
                <a:hlinkClick r:id="rId5">
                  <a:extLst>
                    <a:ext uri="{A12FA001-AC4F-418D-AE19-62706E023703}">
                      <ahyp:hlinkClr val="tx"/>
                    </a:ext>
                  </a:extLst>
                </a:hlinkClick>
              </a:rPr>
              <a:t>https://www.epa.gov/wqs-tech/state-specific-water-quality-standards-effective-under-clean-water-act-cwa</a:t>
            </a:r>
            <a:endParaRPr>
              <a:solidFill>
                <a:schemeClr val="dk2"/>
              </a:solidFill>
            </a:endParaRPr>
          </a:p>
          <a:p>
            <a:pPr indent="-317500" lvl="0" marL="457200" marR="0" rtl="0" algn="l">
              <a:lnSpc>
                <a:spcPct val="150000"/>
              </a:lnSpc>
              <a:spcBef>
                <a:spcPts val="0"/>
              </a:spcBef>
              <a:spcAft>
                <a:spcPts val="0"/>
              </a:spcAft>
              <a:buClr>
                <a:schemeClr val="dk2"/>
              </a:buClr>
              <a:buSzPts val="1400"/>
              <a:buChar char="●"/>
            </a:pPr>
            <a:r>
              <a:rPr lang="en-US">
                <a:solidFill>
                  <a:schemeClr val="dk2"/>
                </a:solidFill>
                <a:uFill>
                  <a:noFill/>
                </a:uFill>
                <a:hlinkClick r:id="rId6">
                  <a:extLst>
                    <a:ext uri="{A12FA001-AC4F-418D-AE19-62706E023703}">
                      <ahyp:hlinkClr val="tx"/>
                    </a:ext>
                  </a:extLst>
                </a:hlinkClick>
              </a:rPr>
              <a:t>https://www.epa.gov/awma/factsheets-water-quality-parameters</a:t>
            </a:r>
            <a:endParaRPr>
              <a:solidFill>
                <a:schemeClr val="dk2"/>
              </a:solidFill>
            </a:endParaRPr>
          </a:p>
          <a:p>
            <a:pPr indent="-317500" lvl="0" marL="457200" marR="0" rtl="0" algn="l">
              <a:lnSpc>
                <a:spcPct val="150000"/>
              </a:lnSpc>
              <a:spcBef>
                <a:spcPts val="0"/>
              </a:spcBef>
              <a:spcAft>
                <a:spcPts val="0"/>
              </a:spcAft>
              <a:buClr>
                <a:schemeClr val="dk2"/>
              </a:buClr>
              <a:buSzPts val="1400"/>
              <a:buChar char="●"/>
            </a:pPr>
            <a:r>
              <a:rPr lang="en-US">
                <a:solidFill>
                  <a:schemeClr val="dk2"/>
                </a:solidFill>
                <a:uFill>
                  <a:noFill/>
                </a:uFill>
                <a:hlinkClick r:id="rId7">
                  <a:extLst>
                    <a:ext uri="{A12FA001-AC4F-418D-AE19-62706E023703}">
                      <ahyp:hlinkClr val="tx"/>
                    </a:ext>
                  </a:extLst>
                </a:hlinkClick>
              </a:rPr>
              <a:t>https://www.epa.gov/wqs-tech/state-specific-water-quality-standards-effective-under-clean-water-act-cwa</a:t>
            </a:r>
            <a:endParaRPr>
              <a:solidFill>
                <a:schemeClr val="dk2"/>
              </a:solidFill>
            </a:endParaRPr>
          </a:p>
          <a:p>
            <a:pPr indent="-317500" lvl="0" marL="457200" marR="0" rtl="0" algn="l">
              <a:lnSpc>
                <a:spcPct val="150000"/>
              </a:lnSpc>
              <a:spcBef>
                <a:spcPts val="0"/>
              </a:spcBef>
              <a:spcAft>
                <a:spcPts val="0"/>
              </a:spcAft>
              <a:buClr>
                <a:schemeClr val="dk2"/>
              </a:buClr>
              <a:buSzPts val="1400"/>
              <a:buChar char="●"/>
            </a:pPr>
            <a:r>
              <a:rPr lang="en-US">
                <a:solidFill>
                  <a:schemeClr val="dk2"/>
                </a:solidFill>
                <a:uFill>
                  <a:noFill/>
                </a:uFill>
                <a:hlinkClick r:id="rId8">
                  <a:extLst>
                    <a:ext uri="{A12FA001-AC4F-418D-AE19-62706E023703}">
                      <ahyp:hlinkClr val="tx"/>
                    </a:ext>
                  </a:extLst>
                </a:hlinkClick>
              </a:rPr>
              <a:t>https://www.epa.gov/system/files/documents/2021-07/parameter-factsheet_turbidity.pdf</a:t>
            </a:r>
            <a:endParaRPr>
              <a:solidFill>
                <a:schemeClr val="dk2"/>
              </a:solidFill>
            </a:endParaRPr>
          </a:p>
          <a:p>
            <a:pPr indent="-317500" lvl="0" marL="457200" marR="0" rtl="0" algn="l">
              <a:lnSpc>
                <a:spcPct val="150000"/>
              </a:lnSpc>
              <a:spcBef>
                <a:spcPts val="0"/>
              </a:spcBef>
              <a:spcAft>
                <a:spcPts val="0"/>
              </a:spcAft>
              <a:buClr>
                <a:schemeClr val="dk2"/>
              </a:buClr>
              <a:buSzPts val="1400"/>
              <a:buChar char="●"/>
            </a:pPr>
            <a:r>
              <a:rPr lang="en-US">
                <a:solidFill>
                  <a:schemeClr val="dk2"/>
                </a:solidFill>
                <a:uFill>
                  <a:noFill/>
                </a:uFill>
                <a:hlinkClick r:id="rId9">
                  <a:extLst>
                    <a:ext uri="{A12FA001-AC4F-418D-AE19-62706E023703}">
                      <ahyp:hlinkClr val="tx"/>
                    </a:ext>
                  </a:extLst>
                </a:hlinkClick>
              </a:rPr>
              <a:t>https://www.pca.state.mn.us/air-water-land-climate/cleaning-up-the-st-louis-river</a:t>
            </a:r>
            <a:endParaRPr>
              <a:solidFill>
                <a:schemeClr val="dk2"/>
              </a:solidFill>
            </a:endParaRPr>
          </a:p>
          <a:p>
            <a:pPr indent="-317500" lvl="0" marL="457200" marR="0" rtl="0" algn="l">
              <a:lnSpc>
                <a:spcPct val="150000"/>
              </a:lnSpc>
              <a:spcBef>
                <a:spcPts val="0"/>
              </a:spcBef>
              <a:spcAft>
                <a:spcPts val="0"/>
              </a:spcAft>
              <a:buClr>
                <a:schemeClr val="dk2"/>
              </a:buClr>
              <a:buSzPts val="1400"/>
              <a:buChar char="●"/>
            </a:pPr>
            <a:r>
              <a:rPr lang="en-US">
                <a:solidFill>
                  <a:schemeClr val="dk2"/>
                </a:solidFill>
                <a:uFill>
                  <a:noFill/>
                </a:uFill>
                <a:hlinkClick r:id="rId10">
                  <a:extLst>
                    <a:ext uri="{A12FA001-AC4F-418D-AE19-62706E023703}">
                      <ahyp:hlinkClr val="tx"/>
                    </a:ext>
                  </a:extLst>
                </a:hlinkClick>
              </a:rPr>
              <a:t>https://www.pca.state.mn.us/sites/default/files/wq-iw3-21.pdf</a:t>
            </a:r>
            <a:endParaRPr>
              <a:solidFill>
                <a:schemeClr val="dk2"/>
              </a:solidFill>
            </a:endParaRPr>
          </a:p>
          <a:p>
            <a:pPr indent="0" lvl="0" marL="0" marR="0" rtl="0" algn="l">
              <a:lnSpc>
                <a:spcPct val="90000"/>
              </a:lnSpc>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pic>
        <p:nvPicPr>
          <p:cNvPr id="305" name="Google Shape;305;p37"/>
          <p:cNvPicPr preferRelativeResize="0"/>
          <p:nvPr/>
        </p:nvPicPr>
        <p:blipFill>
          <a:blip r:embed="rId3">
            <a:alphaModFix/>
          </a:blip>
          <a:stretch>
            <a:fillRect/>
          </a:stretch>
        </p:blipFill>
        <p:spPr>
          <a:xfrm>
            <a:off x="2688100" y="0"/>
            <a:ext cx="6460433" cy="6858000"/>
          </a:xfrm>
          <a:prstGeom prst="rect">
            <a:avLst/>
          </a:prstGeom>
          <a:noFill/>
          <a:ln>
            <a:noFill/>
          </a:ln>
        </p:spPr>
      </p:pic>
      <p:sp>
        <p:nvSpPr>
          <p:cNvPr id="306" name="Google Shape;306;p37"/>
          <p:cNvSpPr txBox="1"/>
          <p:nvPr/>
        </p:nvSpPr>
        <p:spPr>
          <a:xfrm rot="-1264980">
            <a:off x="191996" y="988312"/>
            <a:ext cx="2305960" cy="800315"/>
          </a:xfrm>
          <a:prstGeom prst="rect">
            <a:avLst/>
          </a:prstGeom>
          <a:solidFill>
            <a:srgbClr val="CC0000"/>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4000">
                <a:solidFill>
                  <a:schemeClr val="lt1"/>
                </a:solidFill>
              </a:rPr>
              <a:t>JASON</a:t>
            </a:r>
            <a:endParaRPr sz="4000">
              <a:solidFill>
                <a:schemeClr val="lt1"/>
              </a:solidFill>
            </a:endParaRPr>
          </a:p>
        </p:txBody>
      </p:sp>
      <p:sp>
        <p:nvSpPr>
          <p:cNvPr id="307" name="Google Shape;307;p37"/>
          <p:cNvSpPr txBox="1"/>
          <p:nvPr/>
        </p:nvSpPr>
        <p:spPr>
          <a:xfrm rot="-1291725">
            <a:off x="191888" y="4647407"/>
            <a:ext cx="2306195" cy="800430"/>
          </a:xfrm>
          <a:prstGeom prst="rect">
            <a:avLst/>
          </a:prstGeom>
          <a:solidFill>
            <a:srgbClr val="FF9900"/>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4000">
                <a:solidFill>
                  <a:schemeClr val="lt1"/>
                </a:solidFill>
              </a:rPr>
              <a:t>XARA</a:t>
            </a:r>
            <a:endParaRPr sz="4000">
              <a:solidFill>
                <a:schemeClr val="lt1"/>
              </a:solidFill>
            </a:endParaRPr>
          </a:p>
        </p:txBody>
      </p:sp>
      <p:sp>
        <p:nvSpPr>
          <p:cNvPr id="308" name="Google Shape;308;p37"/>
          <p:cNvSpPr txBox="1"/>
          <p:nvPr/>
        </p:nvSpPr>
        <p:spPr>
          <a:xfrm rot="1755570">
            <a:off x="9555054" y="1174513"/>
            <a:ext cx="2306012" cy="800500"/>
          </a:xfrm>
          <a:prstGeom prst="rect">
            <a:avLst/>
          </a:prstGeom>
          <a:solidFill>
            <a:schemeClr val="accent2"/>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4000">
                <a:solidFill>
                  <a:schemeClr val="lt1"/>
                </a:solidFill>
              </a:rPr>
              <a:t>CHARLA</a:t>
            </a:r>
            <a:endParaRPr sz="4000">
              <a:solidFill>
                <a:schemeClr val="lt1"/>
              </a:solidFill>
            </a:endParaRPr>
          </a:p>
        </p:txBody>
      </p:sp>
      <p:sp>
        <p:nvSpPr>
          <p:cNvPr id="309" name="Google Shape;309;p37"/>
          <p:cNvSpPr txBox="1"/>
          <p:nvPr/>
        </p:nvSpPr>
        <p:spPr>
          <a:xfrm rot="1671907">
            <a:off x="9555113" y="4252188"/>
            <a:ext cx="2306203" cy="800494"/>
          </a:xfrm>
          <a:prstGeom prst="rect">
            <a:avLst/>
          </a:prstGeom>
          <a:solidFill>
            <a:srgbClr val="3D85C6"/>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4000">
                <a:solidFill>
                  <a:schemeClr val="lt1"/>
                </a:solidFill>
              </a:rPr>
              <a:t>SERGIO</a:t>
            </a:r>
            <a:endParaRPr sz="40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8"/>
          <p:cNvSpPr txBox="1"/>
          <p:nvPr/>
        </p:nvSpPr>
        <p:spPr>
          <a:xfrm>
            <a:off x="1212300" y="803800"/>
            <a:ext cx="1002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316" name="Google Shape;316;p38"/>
          <p:cNvPicPr preferRelativeResize="0"/>
          <p:nvPr/>
        </p:nvPicPr>
        <p:blipFill>
          <a:blip r:embed="rId3">
            <a:alphaModFix/>
          </a:blip>
          <a:stretch>
            <a:fillRect/>
          </a:stretch>
        </p:blipFill>
        <p:spPr>
          <a:xfrm>
            <a:off x="0" y="0"/>
            <a:ext cx="12188825" cy="6825748"/>
          </a:xfrm>
          <a:prstGeom prst="rect">
            <a:avLst/>
          </a:prstGeom>
          <a:noFill/>
          <a:ln>
            <a:noFill/>
          </a:ln>
        </p:spPr>
      </p:pic>
      <p:sp>
        <p:nvSpPr>
          <p:cNvPr id="317" name="Google Shape;317;p38"/>
          <p:cNvSpPr txBox="1"/>
          <p:nvPr/>
        </p:nvSpPr>
        <p:spPr>
          <a:xfrm>
            <a:off x="1660325" y="2134700"/>
            <a:ext cx="5877000" cy="124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6900">
                <a:solidFill>
                  <a:schemeClr val="lt1"/>
                </a:solidFill>
              </a:rPr>
              <a:t>QUESTIONS</a:t>
            </a:r>
            <a:endParaRPr sz="6900">
              <a:solidFill>
                <a:schemeClr val="lt1"/>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9"/>
          <p:cNvSpPr txBox="1"/>
          <p:nvPr>
            <p:ph type="title"/>
          </p:nvPr>
        </p:nvSpPr>
        <p:spPr>
          <a:xfrm>
            <a:off x="1293813" y="2660050"/>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Appendix</a:t>
            </a:r>
            <a:endParaRPr/>
          </a:p>
        </p:txBody>
      </p:sp>
      <p:sp>
        <p:nvSpPr>
          <p:cNvPr id="323" name="Google Shape;323;p39"/>
          <p:cNvSpPr txBox="1"/>
          <p:nvPr/>
        </p:nvSpPr>
        <p:spPr>
          <a:xfrm>
            <a:off x="1370012" y="1828800"/>
            <a:ext cx="9829800" cy="664800"/>
          </a:xfrm>
          <a:prstGeom prst="rect">
            <a:avLst/>
          </a:prstGeom>
          <a:noFill/>
          <a:ln>
            <a:noFill/>
          </a:ln>
        </p:spPr>
        <p:txBody>
          <a:bodyPr anchorCtr="0" anchor="t" bIns="45700" lIns="91425" spcFirstLastPara="1" rIns="91425" wrap="square" tIns="45700">
            <a:spAutoFit/>
          </a:bodyPr>
          <a:lstStyle/>
          <a:p>
            <a:pPr indent="0" lvl="0" marL="457200" marR="0" rtl="0" algn="l">
              <a:lnSpc>
                <a:spcPct val="150000"/>
              </a:lnSpc>
              <a:spcBef>
                <a:spcPts val="0"/>
              </a:spcBef>
              <a:spcAft>
                <a:spcPts val="0"/>
              </a:spcAft>
              <a:buNone/>
            </a:pPr>
            <a:r>
              <a:t/>
            </a:r>
            <a:endParaRPr>
              <a:solidFill>
                <a:schemeClr val="dk2"/>
              </a:solidFill>
            </a:endParaRPr>
          </a:p>
          <a:p>
            <a:pPr indent="0" lvl="0" marL="0" marR="0" rtl="0" algn="l">
              <a:lnSpc>
                <a:spcPct val="90000"/>
              </a:lnSpc>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0"/>
          <p:cNvSpPr txBox="1"/>
          <p:nvPr>
            <p:ph type="title"/>
          </p:nvPr>
        </p:nvSpPr>
        <p:spPr>
          <a:xfrm>
            <a:off x="1293812" y="68032"/>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Quality Assurance and Quality Control</a:t>
            </a:r>
            <a:endParaRPr/>
          </a:p>
        </p:txBody>
      </p:sp>
      <p:sp>
        <p:nvSpPr>
          <p:cNvPr id="329" name="Google Shape;329;p40"/>
          <p:cNvSpPr txBox="1"/>
          <p:nvPr/>
        </p:nvSpPr>
        <p:spPr>
          <a:xfrm>
            <a:off x="1827212" y="6218468"/>
            <a:ext cx="1013460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330" name="Google Shape;330;p40"/>
          <p:cNvSpPr txBox="1"/>
          <p:nvPr/>
        </p:nvSpPr>
        <p:spPr>
          <a:xfrm>
            <a:off x="1217612" y="1623364"/>
            <a:ext cx="10439399" cy="351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400">
                <a:solidFill>
                  <a:srgbClr val="000000"/>
                </a:solidFill>
                <a:latin typeface="Open Sans"/>
                <a:ea typeface="Open Sans"/>
                <a:cs typeface="Open Sans"/>
                <a:sym typeface="Open Sans"/>
              </a:rPr>
              <a:t>QC Flags</a:t>
            </a:r>
            <a:endParaRPr/>
          </a:p>
          <a:p>
            <a:pPr indent="0" lvl="0" marL="0" marR="0" rtl="0" algn="l">
              <a:spcBef>
                <a:spcPts val="0"/>
              </a:spcBef>
              <a:spcAft>
                <a:spcPts val="0"/>
              </a:spcAft>
              <a:buNone/>
            </a:pPr>
            <a:r>
              <a:rPr b="0" i="0" lang="en-US" sz="1400">
                <a:solidFill>
                  <a:srgbClr val="000000"/>
                </a:solidFill>
                <a:latin typeface="Open Sans"/>
                <a:ea typeface="Open Sans"/>
                <a:cs typeface="Open Sans"/>
                <a:sym typeface="Open Sans"/>
              </a:rPr>
              <a:t>Each parameter in the exported data file contains a flag column. The flag column, F_param, contains a quality control (QC) flag and may contain additional QC codes. In a chart mouse-over, the QAQC flag and any codes are displayed behind the F_param: designation. Refer to the list below for the available QC flags and their descriptions.</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-5 Outside high sensor range</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-4 Outside low sensor range</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-3 Data rejected due to QAQC</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-2 Missing data</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-1 Optional parameter not collected</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 0 Passed initial QAQC checks</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 1 Suspect data</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 2 Reserved for future use</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 3 Calculated data: non-vented depth/level sensor correction for changes in barometric pressure</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 4 Historical: Pre-auto QAQC</a:t>
            </a:r>
            <a:endParaRPr/>
          </a:p>
          <a:p>
            <a:pPr indent="-88900" lvl="0" marL="0" marR="0" rtl="0" algn="l">
              <a:spcBef>
                <a:spcPts val="0"/>
              </a:spcBef>
              <a:spcAft>
                <a:spcPts val="0"/>
              </a:spcAft>
              <a:buClr>
                <a:srgbClr val="000000"/>
              </a:buClr>
              <a:buSzPts val="1400"/>
              <a:buFont typeface="Arial"/>
              <a:buChar char="•"/>
            </a:pPr>
            <a:r>
              <a:rPr b="0" i="0" lang="en-US" sz="1400">
                <a:solidFill>
                  <a:srgbClr val="000000"/>
                </a:solidFill>
                <a:latin typeface="Open Sans"/>
                <a:ea typeface="Open Sans"/>
                <a:cs typeface="Open Sans"/>
                <a:sym typeface="Open Sans"/>
              </a:rPr>
              <a:t> 5 Corrected data</a:t>
            </a:r>
            <a:endParaRPr/>
          </a:p>
          <a:p>
            <a:pPr indent="0" lvl="0" marL="0" marR="0" rtl="0" algn="l">
              <a:lnSpc>
                <a:spcPct val="90000"/>
              </a:lnSpc>
              <a:spcBef>
                <a:spcPts val="0"/>
              </a:spcBef>
              <a:spcAft>
                <a:spcPts val="0"/>
              </a:spcAft>
              <a:buNone/>
            </a:pPr>
            <a:r>
              <a:t/>
            </a:r>
            <a:endParaRPr sz="1400">
              <a:solidFill>
                <a:schemeClr val="dk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1"/>
          <p:cNvSpPr txBox="1"/>
          <p:nvPr>
            <p:ph type="title"/>
          </p:nvPr>
        </p:nvSpPr>
        <p:spPr>
          <a:xfrm>
            <a:off x="1293812" y="68032"/>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QC Codes by Water Quality Dataset</a:t>
            </a:r>
            <a:endParaRPr/>
          </a:p>
        </p:txBody>
      </p:sp>
      <p:sp>
        <p:nvSpPr>
          <p:cNvPr id="336" name="Google Shape;336;p41"/>
          <p:cNvSpPr txBox="1"/>
          <p:nvPr/>
        </p:nvSpPr>
        <p:spPr>
          <a:xfrm>
            <a:off x="1827212" y="6218468"/>
            <a:ext cx="1013460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337" name="Google Shape;337;p41"/>
          <p:cNvSpPr txBox="1"/>
          <p:nvPr/>
        </p:nvSpPr>
        <p:spPr>
          <a:xfrm>
            <a:off x="1217613" y="1623364"/>
            <a:ext cx="2971800" cy="380873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050">
                <a:solidFill>
                  <a:srgbClr val="000000"/>
                </a:solidFill>
                <a:latin typeface="Open Sans"/>
                <a:ea typeface="Open Sans"/>
                <a:cs typeface="Open Sans"/>
                <a:sym typeface="Open Sans"/>
              </a:rPr>
              <a:t>General Errors</a:t>
            </a:r>
            <a:endParaRPr b="0" i="0" sz="1050">
              <a:solidFill>
                <a:srgbClr val="000000"/>
              </a:solidFill>
              <a:latin typeface="Open Sans"/>
              <a:ea typeface="Open Sans"/>
              <a:cs typeface="Open Sans"/>
              <a:sym typeface="Open Sans"/>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GIC No instrument deployed due to ice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GIM Instrument malfunction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GIT Instrument recording error; recovered telemetry data</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GMC No instrument deployed due to maintenance/calibration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GNF Deployment tube clogged / no flow</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GOW Out of water event</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GPF Power failure / low battery</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GQR Data rejected due to QAQC checks</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GSM See metadata</a:t>
            </a:r>
            <a:endParaRPr/>
          </a:p>
          <a:p>
            <a:pPr indent="0" lvl="0" marL="0" marR="0" rtl="0" algn="l">
              <a:spcBef>
                <a:spcPts val="0"/>
              </a:spcBef>
              <a:spcAft>
                <a:spcPts val="0"/>
              </a:spcAft>
              <a:buNone/>
            </a:pPr>
            <a:r>
              <a:rPr b="1" i="0" lang="en-US" sz="1050">
                <a:solidFill>
                  <a:srgbClr val="000000"/>
                </a:solidFill>
                <a:latin typeface="Open Sans"/>
                <a:ea typeface="Open Sans"/>
                <a:cs typeface="Open Sans"/>
                <a:sym typeface="Open Sans"/>
              </a:rPr>
              <a:t>Corrected Depth/Level Data Codes</a:t>
            </a:r>
            <a:endParaRPr b="0" i="0" sz="1050">
              <a:solidFill>
                <a:srgbClr val="000000"/>
              </a:solidFill>
              <a:latin typeface="Open Sans"/>
              <a:ea typeface="Open Sans"/>
              <a:cs typeface="Open Sans"/>
              <a:sym typeface="Open Sans"/>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GCC Calculated with data that were corrected during QAQC</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GCM Calculated value could not be determined due to missing data</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GCR Calculated value could not be determined due to rejected data</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GCS Calculated value suspect due to questionable data</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GCU Calculated value could not be determined due to unavailable data</a:t>
            </a:r>
            <a:endParaRPr/>
          </a:p>
        </p:txBody>
      </p:sp>
      <p:sp>
        <p:nvSpPr>
          <p:cNvPr id="338" name="Google Shape;338;p41"/>
          <p:cNvSpPr txBox="1"/>
          <p:nvPr/>
        </p:nvSpPr>
        <p:spPr>
          <a:xfrm>
            <a:off x="4509647" y="1622207"/>
            <a:ext cx="2971800" cy="348557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050">
                <a:solidFill>
                  <a:srgbClr val="000000"/>
                </a:solidFill>
                <a:latin typeface="Open Sans"/>
                <a:ea typeface="Open Sans"/>
                <a:cs typeface="Open Sans"/>
                <a:sym typeface="Open Sans"/>
              </a:rPr>
              <a:t>Sensor Errors</a:t>
            </a:r>
            <a:endParaRPr b="0" i="0" sz="1050">
              <a:solidFill>
                <a:srgbClr val="000000"/>
              </a:solidFill>
              <a:latin typeface="Open Sans"/>
              <a:ea typeface="Open Sans"/>
              <a:cs typeface="Open Sans"/>
              <a:sym typeface="Open Sans"/>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SBO Blocked optic</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SCF Conductivity sensor failure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SCS Chlorophyll spike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SDF Depth port frozen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SDG Suspect due to sensor diagnostics</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SDO DO suspect</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SDP DO membrane puncture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SIC Incorrect calibration / contaminated standard</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SNV Negative value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SOW Sensor out of water</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SPC Post calibration out of range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SQR Data rejected due to QAQC checks</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SSD Sensor drift</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SSM Sensor malfunction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SSR Sensor removed / not deployed</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STF Catastrophic temperature sensor failure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STS Turbidity spike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SWM Wiper malfunction / loss</a:t>
            </a:r>
            <a:endParaRPr/>
          </a:p>
        </p:txBody>
      </p:sp>
      <p:sp>
        <p:nvSpPr>
          <p:cNvPr id="339" name="Google Shape;339;p41"/>
          <p:cNvSpPr txBox="1"/>
          <p:nvPr/>
        </p:nvSpPr>
        <p:spPr>
          <a:xfrm>
            <a:off x="7847012" y="1623363"/>
            <a:ext cx="2971800" cy="4131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050">
                <a:solidFill>
                  <a:srgbClr val="000000"/>
                </a:solidFill>
                <a:latin typeface="Open Sans"/>
                <a:ea typeface="Open Sans"/>
                <a:cs typeface="Open Sans"/>
                <a:sym typeface="Open Sans"/>
              </a:rPr>
              <a:t>Comments</a:t>
            </a:r>
            <a:endParaRPr b="0" i="0" sz="1050">
              <a:solidFill>
                <a:srgbClr val="000000"/>
              </a:solidFill>
              <a:latin typeface="Open Sans"/>
              <a:ea typeface="Open Sans"/>
              <a:cs typeface="Open Sans"/>
              <a:sym typeface="Open Sans"/>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CAB* Algal bloom</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CAF Acceptable calibration/accuracy error of sensor</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CAP Depth sensor in water, affected by atmospheric pressure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CBF Biofouling</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CCU Cause unknown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CDA* DO hypoxia (&lt;3 mg/L)</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CDB* Disturbed bottom</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CDF Data appear to fit conditions</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CFK* Fish kill</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CIP* Surface ice present at sample station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CLT* Low tide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CMC* In field maintenance/cleaning</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CMD* Mud in probe guard</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CND New deployment begins</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CRE* Significant rain event</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CSM* See metadata</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CTS Turbidity spike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CVT* Possible vandalism/tampering</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CWD* Data collected at wrong depth</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CWE* Significant weather event</a:t>
            </a:r>
            <a:endParaRPr/>
          </a:p>
          <a:p>
            <a:pPr indent="0" lvl="0" marL="0" marR="0" rtl="0" algn="l">
              <a:spcBef>
                <a:spcPts val="0"/>
              </a:spcBef>
              <a:spcAft>
                <a:spcPts val="0"/>
              </a:spcAft>
              <a:buNone/>
            </a:pPr>
            <a:r>
              <a:rPr b="0" i="0" lang="en-US" sz="1050">
                <a:solidFill>
                  <a:srgbClr val="000000"/>
                </a:solidFill>
                <a:latin typeface="Open Sans"/>
                <a:ea typeface="Open Sans"/>
                <a:cs typeface="Open Sans"/>
                <a:sym typeface="Open Sans"/>
              </a:rPr>
              <a:t>*Indicates comments that can be applied to an entire record in the F_Record column.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Why Turbidity Matters</a:t>
            </a:r>
            <a:endParaRPr/>
          </a:p>
        </p:txBody>
      </p:sp>
      <p:sp>
        <p:nvSpPr>
          <p:cNvPr id="100" name="Google Shape;100;p15"/>
          <p:cNvSpPr txBox="1"/>
          <p:nvPr>
            <p:ph idx="1" type="body"/>
          </p:nvPr>
        </p:nvSpPr>
        <p:spPr>
          <a:xfrm>
            <a:off x="1293813" y="1828800"/>
            <a:ext cx="9601200" cy="4343400"/>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Clr>
                <a:srgbClr val="000000"/>
              </a:buClr>
              <a:buSzPts val="2400"/>
              <a:buChar char="•"/>
            </a:pPr>
            <a:r>
              <a:rPr b="0" i="0" lang="en-US">
                <a:solidFill>
                  <a:srgbClr val="000000"/>
                </a:solidFill>
              </a:rPr>
              <a:t>High concentrations of particulate matter affect light penetration and  ecological productivity, recreational values, and habitat quality, and cause lakes to fill in faster.</a:t>
            </a:r>
            <a:endParaRPr/>
          </a:p>
          <a:p>
            <a:pPr indent="-342900" lvl="0" marL="342900" rtl="0" algn="l">
              <a:lnSpc>
                <a:spcPct val="90000"/>
              </a:lnSpc>
              <a:spcBef>
                <a:spcPts val="1600"/>
              </a:spcBef>
              <a:spcAft>
                <a:spcPts val="0"/>
              </a:spcAft>
              <a:buClr>
                <a:srgbClr val="000000"/>
              </a:buClr>
              <a:buSzPts val="2400"/>
              <a:buChar char="•"/>
            </a:pPr>
            <a:r>
              <a:rPr b="0" i="0" lang="en-US">
                <a:solidFill>
                  <a:srgbClr val="000000"/>
                </a:solidFill>
              </a:rPr>
              <a:t>In streams, increased sedimentation and siltation can occur, which can result in harm to habitat areas for fish and other aquatic life. </a:t>
            </a:r>
            <a:endParaRPr/>
          </a:p>
          <a:p>
            <a:pPr indent="-342900" lvl="0" marL="342900" rtl="0" algn="l">
              <a:lnSpc>
                <a:spcPct val="90000"/>
              </a:lnSpc>
              <a:spcBef>
                <a:spcPts val="1600"/>
              </a:spcBef>
              <a:spcAft>
                <a:spcPts val="0"/>
              </a:spcAft>
              <a:buClr>
                <a:srgbClr val="000000"/>
              </a:buClr>
              <a:buSzPts val="2400"/>
              <a:buChar char="•"/>
            </a:pPr>
            <a:r>
              <a:rPr b="0" i="0" lang="en-US">
                <a:solidFill>
                  <a:srgbClr val="000000"/>
                </a:solidFill>
              </a:rPr>
              <a:t>Particles also provide attachment places for other pollutants, notably metals and bacteria.</a:t>
            </a:r>
            <a:endParaRPr/>
          </a:p>
          <a:p>
            <a:pPr indent="-342900" lvl="0" marL="342900" rtl="0" algn="l">
              <a:lnSpc>
                <a:spcPct val="90000"/>
              </a:lnSpc>
              <a:spcBef>
                <a:spcPts val="1600"/>
              </a:spcBef>
              <a:spcAft>
                <a:spcPts val="0"/>
              </a:spcAft>
              <a:buClr>
                <a:srgbClr val="000000"/>
              </a:buClr>
              <a:buSzPts val="2400"/>
              <a:buChar char="•"/>
            </a:pPr>
            <a:r>
              <a:rPr b="0" i="0" lang="en-US">
                <a:solidFill>
                  <a:srgbClr val="000000"/>
                </a:solidFill>
              </a:rPr>
              <a:t>For this reason, turbidity readings can be used as an indicator of potential pollution in a water body.</a:t>
            </a:r>
            <a:endParaRPr/>
          </a:p>
          <a:p>
            <a:pPr indent="-71438" lvl="0" marL="223838" rtl="0" algn="l">
              <a:lnSpc>
                <a:spcPct val="90000"/>
              </a:lnSpc>
              <a:spcBef>
                <a:spcPts val="1600"/>
              </a:spcBef>
              <a:spcAft>
                <a:spcPts val="0"/>
              </a:spcAft>
              <a:buClr>
                <a:schemeClr val="dk1"/>
              </a:buClr>
              <a:buSzPts val="2400"/>
              <a:buNone/>
            </a:pPr>
            <a:r>
              <a:t/>
            </a:r>
            <a:endParaRPr/>
          </a:p>
        </p:txBody>
      </p:sp>
      <p:sp>
        <p:nvSpPr>
          <p:cNvPr id="101" name="Google Shape;101;p15"/>
          <p:cNvSpPr txBox="1"/>
          <p:nvPr/>
        </p:nvSpPr>
        <p:spPr>
          <a:xfrm>
            <a:off x="7618412" y="6172200"/>
            <a:ext cx="10058399" cy="341632"/>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0" i="0" lang="en-US" sz="1800" u="none" cap="none" strike="noStrike">
                <a:solidFill>
                  <a:schemeClr val="dk1"/>
                </a:solidFill>
                <a:latin typeface="Arial"/>
                <a:ea typeface="Arial"/>
                <a:cs typeface="Arial"/>
                <a:sym typeface="Arial"/>
              </a:rPr>
              <a:t>Source: usgs.gov/special-topics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2"/>
          <p:cNvSpPr txBox="1"/>
          <p:nvPr>
            <p:ph type="title"/>
          </p:nvPr>
        </p:nvSpPr>
        <p:spPr>
          <a:xfrm>
            <a:off x="1293812" y="68032"/>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QC Codes by Meteorological Dataset</a:t>
            </a:r>
            <a:endParaRPr/>
          </a:p>
        </p:txBody>
      </p:sp>
      <p:sp>
        <p:nvSpPr>
          <p:cNvPr id="345" name="Google Shape;345;p42"/>
          <p:cNvSpPr txBox="1"/>
          <p:nvPr/>
        </p:nvSpPr>
        <p:spPr>
          <a:xfrm>
            <a:off x="1827212" y="6218468"/>
            <a:ext cx="1013460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346" name="Google Shape;346;p42"/>
          <p:cNvSpPr txBox="1"/>
          <p:nvPr/>
        </p:nvSpPr>
        <p:spPr>
          <a:xfrm>
            <a:off x="1217613" y="1623364"/>
            <a:ext cx="2971800" cy="1869743"/>
          </a:xfrm>
          <a:prstGeom prst="rect">
            <a:avLst/>
          </a:prstGeom>
          <a:noFill/>
          <a:ln>
            <a:noFill/>
          </a:ln>
        </p:spPr>
        <p:txBody>
          <a:bodyPr anchorCtr="0" anchor="t" bIns="45700" lIns="91425" spcFirstLastPara="1" rIns="91425" wrap="square" tIns="45700">
            <a:spAutoFit/>
          </a:bodyPr>
          <a:lstStyle/>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GIM Instrument malfunction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GIT Instrument recording error, recovered telemetry data</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GMC No instrument deployed due to maintenance/</a:t>
            </a:r>
            <a:r>
              <a:rPr b="0" i="0" lang="en-US" sz="1100">
                <a:solidFill>
                  <a:srgbClr val="000000"/>
                </a:solidFill>
                <a:latin typeface="Open Sans"/>
                <a:ea typeface="Open Sans"/>
                <a:cs typeface="Open Sans"/>
                <a:sym typeface="Open Sans"/>
              </a:rPr>
              <a:t>calibration</a:t>
            </a:r>
            <a:endParaRPr b="0" i="0" sz="1050">
              <a:solidFill>
                <a:srgbClr val="000000"/>
              </a:solidFill>
              <a:latin typeface="Open Sans"/>
              <a:ea typeface="Open Sans"/>
              <a:cs typeface="Open Sans"/>
              <a:sym typeface="Open Sans"/>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GMT Instrument maintenance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GPD Power down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GPF Power failure / low battery</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GPR Program reload</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GQR Data rejected due to QAQC checks</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GSM See metadata</a:t>
            </a:r>
            <a:endParaRPr/>
          </a:p>
        </p:txBody>
      </p:sp>
      <p:sp>
        <p:nvSpPr>
          <p:cNvPr id="347" name="Google Shape;347;p42"/>
          <p:cNvSpPr txBox="1"/>
          <p:nvPr/>
        </p:nvSpPr>
        <p:spPr>
          <a:xfrm>
            <a:off x="4509647" y="1622207"/>
            <a:ext cx="2971800" cy="219290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050">
                <a:solidFill>
                  <a:srgbClr val="000000"/>
                </a:solidFill>
                <a:latin typeface="Open Sans"/>
                <a:ea typeface="Open Sans"/>
                <a:cs typeface="Open Sans"/>
                <a:sym typeface="Open Sans"/>
              </a:rPr>
              <a:t>Sensor Errors</a:t>
            </a:r>
            <a:endParaRPr b="0" i="0" sz="1050">
              <a:solidFill>
                <a:srgbClr val="000000"/>
              </a:solidFill>
              <a:latin typeface="Open Sans"/>
              <a:ea typeface="Open Sans"/>
              <a:cs typeface="Open Sans"/>
              <a:sym typeface="Open Sans"/>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SDG Suspect due to sensor diagnostics</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SIC Incorrect calibration constant, multiplier or offset</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SIW Incorrect wiring</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SMT </a:t>
            </a:r>
            <a:r>
              <a:rPr b="0" i="0" lang="en-US" sz="1100">
                <a:solidFill>
                  <a:srgbClr val="000000"/>
                </a:solidFill>
                <a:latin typeface="Open Sans"/>
                <a:ea typeface="Open Sans"/>
                <a:cs typeface="Open Sans"/>
                <a:sym typeface="Open Sans"/>
              </a:rPr>
              <a:t>Sensor</a:t>
            </a:r>
            <a:r>
              <a:rPr b="0" i="0" lang="en-US" sz="1050">
                <a:solidFill>
                  <a:srgbClr val="000000"/>
                </a:solidFill>
                <a:latin typeface="Open Sans"/>
                <a:ea typeface="Open Sans"/>
                <a:cs typeface="Open Sans"/>
                <a:sym typeface="Open Sans"/>
              </a:rPr>
              <a:t> maintenance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SNV Negative value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SOC Out of calibration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SQR Data rejected due to QAQC checks</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SSD Sensor drift</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SSN Not a number / unknown value</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SSM Sensor malfunction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SSR Sensor removed</a:t>
            </a:r>
            <a:endParaRPr/>
          </a:p>
        </p:txBody>
      </p:sp>
      <p:sp>
        <p:nvSpPr>
          <p:cNvPr id="348" name="Google Shape;348;p42"/>
          <p:cNvSpPr txBox="1"/>
          <p:nvPr/>
        </p:nvSpPr>
        <p:spPr>
          <a:xfrm>
            <a:off x="7847012" y="1623363"/>
            <a:ext cx="2971800" cy="219290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050">
                <a:solidFill>
                  <a:srgbClr val="000000"/>
                </a:solidFill>
                <a:latin typeface="Open Sans"/>
                <a:ea typeface="Open Sans"/>
                <a:cs typeface="Open Sans"/>
                <a:sym typeface="Open Sans"/>
              </a:rPr>
              <a:t>Comments</a:t>
            </a:r>
            <a:endParaRPr b="0" i="0" sz="1050">
              <a:solidFill>
                <a:srgbClr val="000000"/>
              </a:solidFill>
              <a:latin typeface="Open Sans"/>
              <a:ea typeface="Open Sans"/>
              <a:cs typeface="Open Sans"/>
              <a:sym typeface="Open Sans"/>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CAF Acceptable calibration/accuracy error of sensor</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CCU Cause unknown</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CDF Data appear to fit conditions</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CML Snow melt from previous snowfall event</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CRE* Significant rain event</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CSM* See metadata</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CVT* Possible vandalism/tampering</a:t>
            </a:r>
            <a:endParaRPr/>
          </a:p>
          <a:p>
            <a:pPr indent="-66675" lvl="0" marL="0" marR="0" rtl="0" algn="l">
              <a:spcBef>
                <a:spcPts val="0"/>
              </a:spcBef>
              <a:spcAft>
                <a:spcPts val="0"/>
              </a:spcAft>
              <a:buClr>
                <a:srgbClr val="000000"/>
              </a:buClr>
              <a:buSzPts val="1050"/>
              <a:buFont typeface="Arial"/>
              <a:buChar char="•"/>
            </a:pPr>
            <a:r>
              <a:rPr b="0" i="0" lang="en-US" sz="1050">
                <a:solidFill>
                  <a:srgbClr val="000000"/>
                </a:solidFill>
                <a:latin typeface="Open Sans"/>
                <a:ea typeface="Open Sans"/>
                <a:cs typeface="Open Sans"/>
                <a:sym typeface="Open Sans"/>
              </a:rPr>
              <a:t>CWE* Significant weather event</a:t>
            </a:r>
            <a:endParaRPr/>
          </a:p>
          <a:p>
            <a:pPr indent="0" lvl="0" marL="0" marR="0" rtl="0" algn="l">
              <a:spcBef>
                <a:spcPts val="0"/>
              </a:spcBef>
              <a:spcAft>
                <a:spcPts val="0"/>
              </a:spcAft>
              <a:buNone/>
            </a:pPr>
            <a:r>
              <a:rPr b="0" i="0" lang="en-US" sz="1050">
                <a:solidFill>
                  <a:srgbClr val="000000"/>
                </a:solidFill>
                <a:latin typeface="Open Sans"/>
                <a:ea typeface="Open Sans"/>
                <a:cs typeface="Open Sans"/>
                <a:sym typeface="Open Sans"/>
              </a:rPr>
              <a:t>*Indicates comments that can be applied to an entire record in the F_Record column.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3"/>
          <p:cNvSpPr txBox="1"/>
          <p:nvPr>
            <p:ph type="title"/>
          </p:nvPr>
        </p:nvSpPr>
        <p:spPr>
          <a:xfrm>
            <a:off x="1293812" y="68032"/>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QC Codes by Nutrient Dataset</a:t>
            </a:r>
            <a:endParaRPr/>
          </a:p>
        </p:txBody>
      </p:sp>
      <p:sp>
        <p:nvSpPr>
          <p:cNvPr id="354" name="Google Shape;354;p43"/>
          <p:cNvSpPr txBox="1"/>
          <p:nvPr/>
        </p:nvSpPr>
        <p:spPr>
          <a:xfrm>
            <a:off x="1827212" y="6218468"/>
            <a:ext cx="1013460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355" name="Google Shape;355;p43"/>
          <p:cNvSpPr txBox="1"/>
          <p:nvPr/>
        </p:nvSpPr>
        <p:spPr>
          <a:xfrm>
            <a:off x="1195013" y="1449685"/>
            <a:ext cx="2971800" cy="501675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000">
                <a:solidFill>
                  <a:srgbClr val="000000"/>
                </a:solidFill>
                <a:latin typeface="Open Sans"/>
                <a:ea typeface="Open Sans"/>
                <a:cs typeface="Open Sans"/>
                <a:sym typeface="Open Sans"/>
              </a:rPr>
              <a:t>General errors</a:t>
            </a:r>
            <a:endParaRPr b="0" i="0" sz="1000">
              <a:solidFill>
                <a:srgbClr val="000000"/>
              </a:solidFill>
              <a:latin typeface="Open Sans"/>
              <a:ea typeface="Open Sans"/>
              <a:cs typeface="Open Sans"/>
              <a:sym typeface="Open Sans"/>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GCM Calculated value could not be determined due to missing data</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GCR Calculated value could not be determined due to rejected data</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GDM Data missing or sample never collected</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GQD Data rejected due to QAQC checks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GQS Data suspect due to QAQC checks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GSM See metadata</a:t>
            </a:r>
            <a:endParaRPr/>
          </a:p>
          <a:p>
            <a:pPr indent="0" lvl="0" marL="0" marR="0" rtl="0" algn="l">
              <a:spcBef>
                <a:spcPts val="0"/>
              </a:spcBef>
              <a:spcAft>
                <a:spcPts val="0"/>
              </a:spcAft>
              <a:buNone/>
            </a:pPr>
            <a:r>
              <a:rPr b="1" i="0" lang="en-US" sz="1000">
                <a:solidFill>
                  <a:srgbClr val="000000"/>
                </a:solidFill>
                <a:latin typeface="Open Sans"/>
                <a:ea typeface="Open Sans"/>
                <a:cs typeface="Open Sans"/>
                <a:sym typeface="Open Sans"/>
              </a:rPr>
              <a:t>Sensor errors</a:t>
            </a:r>
            <a:endParaRPr b="0" i="0" sz="1000">
              <a:solidFill>
                <a:srgbClr val="000000"/>
              </a:solidFill>
              <a:latin typeface="Open Sans"/>
              <a:ea typeface="Open Sans"/>
              <a:cs typeface="Open Sans"/>
              <a:sym typeface="Open Sans"/>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SBL Value below minimum limit of method detection</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SCB Calculated value could not be determined due to a below MDL component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SCC Calculation with this component resulted in a negative value</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SNV Calculated value is negative</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SRD Replicate values differ substantially</a:t>
            </a:r>
            <a:endParaRPr/>
          </a:p>
          <a:p>
            <a:pPr indent="0" lvl="0" marL="0" marR="0" rtl="0" algn="l">
              <a:spcBef>
                <a:spcPts val="0"/>
              </a:spcBef>
              <a:spcAft>
                <a:spcPts val="0"/>
              </a:spcAft>
              <a:buNone/>
            </a:pPr>
            <a:r>
              <a:rPr b="0" i="0" lang="en-US" sz="1000">
                <a:solidFill>
                  <a:srgbClr val="000000"/>
                </a:solidFill>
                <a:latin typeface="Open Sans"/>
                <a:ea typeface="Open Sans"/>
                <a:cs typeface="Open Sans"/>
                <a:sym typeface="Open Sans"/>
              </a:rPr>
              <a:t>SUL Value above upper limit of method detection</a:t>
            </a:r>
            <a:endParaRPr/>
          </a:p>
          <a:p>
            <a:pPr indent="0" lvl="0" marL="0" marR="0" rtl="0" algn="l">
              <a:spcBef>
                <a:spcPts val="0"/>
              </a:spcBef>
              <a:spcAft>
                <a:spcPts val="0"/>
              </a:spcAft>
              <a:buNone/>
            </a:pPr>
            <a:r>
              <a:rPr b="1" i="0" lang="en-US" sz="1000">
                <a:solidFill>
                  <a:srgbClr val="000000"/>
                </a:solidFill>
                <a:latin typeface="Open Sans"/>
                <a:ea typeface="Open Sans"/>
                <a:cs typeface="Open Sans"/>
                <a:sym typeface="Open Sans"/>
              </a:rPr>
              <a:t>Record comments</a:t>
            </a:r>
            <a:r>
              <a:rPr b="0" i="0" lang="en-US" sz="1000">
                <a:solidFill>
                  <a:srgbClr val="000000"/>
                </a:solidFill>
                <a:latin typeface="Open Sans"/>
                <a:ea typeface="Open Sans"/>
                <a:cs typeface="Open Sans"/>
                <a:sym typeface="Open Sans"/>
              </a:rPr>
              <a:t> (in addition to those with asterisks above)</a:t>
            </a:r>
            <a:endParaRPr/>
          </a:p>
          <a:p>
            <a:pPr indent="0" lvl="0" marL="0" marR="0" rtl="0" algn="l">
              <a:spcBef>
                <a:spcPts val="0"/>
              </a:spcBef>
              <a:spcAft>
                <a:spcPts val="0"/>
              </a:spcAft>
              <a:buNone/>
            </a:pPr>
            <a:r>
              <a:rPr b="1" i="0" lang="en-US" sz="1000">
                <a:solidFill>
                  <a:srgbClr val="000000"/>
                </a:solidFill>
                <a:latin typeface="Open Sans"/>
                <a:ea typeface="Open Sans"/>
                <a:cs typeface="Open Sans"/>
                <a:sym typeface="Open Sans"/>
              </a:rPr>
              <a:t>Cloud cover</a:t>
            </a:r>
            <a:endParaRPr b="0" i="0" sz="1000">
              <a:solidFill>
                <a:srgbClr val="000000"/>
              </a:solidFill>
              <a:latin typeface="Open Sans"/>
              <a:ea typeface="Open Sans"/>
              <a:cs typeface="Open Sans"/>
              <a:sym typeface="Open Sans"/>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CCL clear (0-10%)</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CSP scattered to partly cloudy (10-50%)</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CPB partly to broken (50-90%)</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COC overcast (&gt;90%)</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CFY foggy</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CHY hazy</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CCC cloud (no percentage)</a:t>
            </a:r>
            <a:endParaRPr/>
          </a:p>
          <a:p>
            <a:pPr indent="0" lvl="0" marL="0" marR="0" rtl="0" algn="l">
              <a:spcBef>
                <a:spcPts val="0"/>
              </a:spcBef>
              <a:spcAft>
                <a:spcPts val="0"/>
              </a:spcAft>
              <a:buNone/>
            </a:pPr>
            <a:r>
              <a:t/>
            </a:r>
            <a:endParaRPr b="0" i="0" sz="1000">
              <a:solidFill>
                <a:srgbClr val="000000"/>
              </a:solidFill>
              <a:latin typeface="Open Sans"/>
              <a:ea typeface="Open Sans"/>
              <a:cs typeface="Open Sans"/>
              <a:sym typeface="Open Sans"/>
            </a:endParaRPr>
          </a:p>
          <a:p>
            <a:pPr indent="0" lvl="0" marL="0" marR="0" rtl="0" algn="l">
              <a:spcBef>
                <a:spcPts val="0"/>
              </a:spcBef>
              <a:spcAft>
                <a:spcPts val="0"/>
              </a:spcAft>
              <a:buClr>
                <a:schemeClr val="dk1"/>
              </a:buClr>
              <a:buSzPts val="1000"/>
              <a:buFont typeface="Arial"/>
              <a:buNone/>
            </a:pPr>
            <a:r>
              <a:t/>
            </a:r>
            <a:endParaRPr b="0" i="0" sz="1000">
              <a:solidFill>
                <a:srgbClr val="000000"/>
              </a:solidFill>
              <a:latin typeface="Open Sans"/>
              <a:ea typeface="Open Sans"/>
              <a:cs typeface="Open Sans"/>
              <a:sym typeface="Open Sans"/>
            </a:endParaRPr>
          </a:p>
        </p:txBody>
      </p:sp>
      <p:sp>
        <p:nvSpPr>
          <p:cNvPr id="356" name="Google Shape;356;p43"/>
          <p:cNvSpPr txBox="1"/>
          <p:nvPr/>
        </p:nvSpPr>
        <p:spPr>
          <a:xfrm>
            <a:off x="4521012" y="1449685"/>
            <a:ext cx="2971800" cy="486287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000">
                <a:solidFill>
                  <a:srgbClr val="000000"/>
                </a:solidFill>
                <a:latin typeface="Open Sans"/>
                <a:ea typeface="Open Sans"/>
                <a:cs typeface="Open Sans"/>
                <a:sym typeface="Open Sans"/>
              </a:rPr>
              <a:t>Parameter Comments</a:t>
            </a:r>
            <a:endParaRPr b="0" i="0" sz="1000">
              <a:solidFill>
                <a:srgbClr val="000000"/>
              </a:solidFill>
              <a:latin typeface="Open Sans"/>
              <a:ea typeface="Open Sans"/>
              <a:cs typeface="Open Sans"/>
              <a:sym typeface="Open Sans"/>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CAB* Algal bloom</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CDR Sample diluted and rerun</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CHB* Sample held beyond specified holding time</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CIP* Ice present in sample vicinity</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CIF* Flotsam present in sample vicinity</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CLE* Sample collected later/earlier than scheduled</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CRE* Significant rain event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CSM* See metadata</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CUS* Lab analysis from unpreserved sample</a:t>
            </a:r>
            <a:endParaRPr/>
          </a:p>
          <a:p>
            <a:pPr indent="0" lvl="0" marL="0" marR="0" rtl="0" algn="l">
              <a:spcBef>
                <a:spcPts val="0"/>
              </a:spcBef>
              <a:spcAft>
                <a:spcPts val="0"/>
              </a:spcAft>
              <a:buNone/>
            </a:pPr>
            <a:r>
              <a:rPr b="0" i="0" lang="en-US" sz="1000">
                <a:solidFill>
                  <a:srgbClr val="000000"/>
                </a:solidFill>
                <a:latin typeface="Open Sans"/>
                <a:ea typeface="Open Sans"/>
                <a:cs typeface="Open Sans"/>
                <a:sym typeface="Open Sans"/>
              </a:rPr>
              <a:t>*Indicates comments that can be applied to an entire record in the F_Record column.</a:t>
            </a:r>
            <a:endParaRPr/>
          </a:p>
          <a:p>
            <a:pPr indent="0" lvl="0" marL="0" marR="0" rtl="0" algn="l">
              <a:spcBef>
                <a:spcPts val="0"/>
              </a:spcBef>
              <a:spcAft>
                <a:spcPts val="0"/>
              </a:spcAft>
              <a:buNone/>
            </a:pPr>
            <a:r>
              <a:rPr b="1" i="0" lang="en-US" sz="1000">
                <a:solidFill>
                  <a:srgbClr val="000000"/>
                </a:solidFill>
                <a:latin typeface="Open Sans"/>
                <a:ea typeface="Open Sans"/>
                <a:cs typeface="Open Sans"/>
                <a:sym typeface="Open Sans"/>
              </a:rPr>
              <a:t>Precipitation</a:t>
            </a:r>
            <a:endParaRPr b="0" i="0" sz="1000">
              <a:solidFill>
                <a:srgbClr val="000000"/>
              </a:solidFill>
              <a:latin typeface="Open Sans"/>
              <a:ea typeface="Open Sans"/>
              <a:cs typeface="Open Sans"/>
              <a:sym typeface="Open Sans"/>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PNP none</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PDR drizzle</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PLR light rain</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PHR heavy rain</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PSQ squally</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PFQ frozen precipitation (sleet/snow/freezing rain)</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PSR mixed rain and snow</a:t>
            </a:r>
            <a:endParaRPr/>
          </a:p>
          <a:p>
            <a:pPr indent="0" lvl="0" marL="0" marR="0" rtl="0" algn="l">
              <a:spcBef>
                <a:spcPts val="0"/>
              </a:spcBef>
              <a:spcAft>
                <a:spcPts val="0"/>
              </a:spcAft>
              <a:buNone/>
            </a:pPr>
            <a:r>
              <a:rPr b="1" i="0" lang="en-US" sz="1000">
                <a:solidFill>
                  <a:srgbClr val="000000"/>
                </a:solidFill>
                <a:latin typeface="Open Sans"/>
                <a:ea typeface="Open Sans"/>
                <a:cs typeface="Open Sans"/>
                <a:sym typeface="Open Sans"/>
              </a:rPr>
              <a:t>Wave height</a:t>
            </a:r>
            <a:endParaRPr b="0" i="0" sz="1000">
              <a:solidFill>
                <a:srgbClr val="000000"/>
              </a:solidFill>
              <a:latin typeface="Open Sans"/>
              <a:ea typeface="Open Sans"/>
              <a:cs typeface="Open Sans"/>
              <a:sym typeface="Open Sans"/>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WH0 0 to &lt;0.1 meters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WH1 0.1 to 0.3 meters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WH2 0.3 to 0.6 meters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WH3 0.6 to &gt;1.0 meters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WH4 1.0 to 1.3 meter</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WH5 1.3 or greater meters</a:t>
            </a:r>
            <a:endParaRPr/>
          </a:p>
          <a:p>
            <a:pPr indent="0" lvl="0" marL="0" marR="0" rtl="0" algn="l">
              <a:spcBef>
                <a:spcPts val="0"/>
              </a:spcBef>
              <a:spcAft>
                <a:spcPts val="0"/>
              </a:spcAft>
              <a:buClr>
                <a:schemeClr val="dk1"/>
              </a:buClr>
              <a:buSzPts val="1000"/>
              <a:buFont typeface="Arial"/>
              <a:buNone/>
            </a:pPr>
            <a:r>
              <a:t/>
            </a:r>
            <a:endParaRPr b="0" i="0" sz="1000">
              <a:solidFill>
                <a:srgbClr val="000000"/>
              </a:solidFill>
              <a:latin typeface="Open Sans"/>
              <a:ea typeface="Open Sans"/>
              <a:cs typeface="Open Sans"/>
              <a:sym typeface="Open Sans"/>
            </a:endParaRPr>
          </a:p>
        </p:txBody>
      </p:sp>
      <p:sp>
        <p:nvSpPr>
          <p:cNvPr id="357" name="Google Shape;357;p43"/>
          <p:cNvSpPr txBox="1"/>
          <p:nvPr/>
        </p:nvSpPr>
        <p:spPr>
          <a:xfrm>
            <a:off x="7847011" y="1444821"/>
            <a:ext cx="2971800"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000">
                <a:solidFill>
                  <a:srgbClr val="000000"/>
                </a:solidFill>
                <a:latin typeface="Open Sans"/>
                <a:ea typeface="Open Sans"/>
                <a:cs typeface="Open Sans"/>
                <a:sym typeface="Open Sans"/>
              </a:rPr>
              <a:t>Wind direction</a:t>
            </a:r>
            <a:endParaRPr b="0" i="0" sz="1000">
              <a:solidFill>
                <a:srgbClr val="000000"/>
              </a:solidFill>
              <a:latin typeface="Open Sans"/>
              <a:ea typeface="Open Sans"/>
              <a:cs typeface="Open Sans"/>
              <a:sym typeface="Open Sans"/>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N from the north</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NNE from the north northeast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NE from the northeast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ENE from the east northeast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E from the east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ESE from the east southeast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SE from the southeast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SSE from the south southeast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 from the south</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SSW from the south southwest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SW from the southwest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WSW from the west southwest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 from the west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WNW from the west northwest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NW from the northwest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NNW from the north northwest</a:t>
            </a:r>
            <a:endParaRPr/>
          </a:p>
          <a:p>
            <a:pPr indent="0" lvl="0" marL="0" marR="0" rtl="0" algn="l">
              <a:spcBef>
                <a:spcPts val="0"/>
              </a:spcBef>
              <a:spcAft>
                <a:spcPts val="0"/>
              </a:spcAft>
              <a:buNone/>
            </a:pPr>
            <a:r>
              <a:rPr b="1" i="0" lang="en-US" sz="1000">
                <a:solidFill>
                  <a:srgbClr val="000000"/>
                </a:solidFill>
                <a:latin typeface="Open Sans"/>
                <a:ea typeface="Open Sans"/>
                <a:cs typeface="Open Sans"/>
                <a:sym typeface="Open Sans"/>
              </a:rPr>
              <a:t>Wind speed</a:t>
            </a:r>
            <a:endParaRPr b="0" i="0" sz="1000">
              <a:solidFill>
                <a:srgbClr val="000000"/>
              </a:solidFill>
              <a:latin typeface="Open Sans"/>
              <a:ea typeface="Open Sans"/>
              <a:cs typeface="Open Sans"/>
              <a:sym typeface="Open Sans"/>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WS0 0 to 1 knot</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WS1 &gt; 1 to 10 knots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WS2 &gt; 10 to 20 knots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WS3 &gt; 20 to 30 knots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WS4 &gt; 30 to 40 knots</a:t>
            </a:r>
            <a:endParaRPr/>
          </a:p>
          <a:p>
            <a:pPr indent="-63500" lvl="0" marL="0" marR="0" rtl="0" algn="l">
              <a:spcBef>
                <a:spcPts val="0"/>
              </a:spcBef>
              <a:spcAft>
                <a:spcPts val="0"/>
              </a:spcAft>
              <a:buClr>
                <a:srgbClr val="000000"/>
              </a:buClr>
              <a:buSzPts val="1000"/>
              <a:buFont typeface="Arial"/>
              <a:buChar char="•"/>
            </a:pPr>
            <a:r>
              <a:rPr b="0" i="0" lang="en-US" sz="1000">
                <a:solidFill>
                  <a:srgbClr val="000000"/>
                </a:solidFill>
                <a:latin typeface="Open Sans"/>
                <a:ea typeface="Open Sans"/>
                <a:cs typeface="Open Sans"/>
                <a:sym typeface="Open Sans"/>
              </a:rPr>
              <a:t>WS5 &gt; 40 knots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1293825" y="519400"/>
            <a:ext cx="9601200" cy="600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Turbidity Measurements</a:t>
            </a:r>
            <a:endParaRPr/>
          </a:p>
        </p:txBody>
      </p:sp>
      <p:sp>
        <p:nvSpPr>
          <p:cNvPr id="107" name="Google Shape;107;p16"/>
          <p:cNvSpPr txBox="1"/>
          <p:nvPr>
            <p:ph idx="1" type="body"/>
          </p:nvPr>
        </p:nvSpPr>
        <p:spPr>
          <a:xfrm>
            <a:off x="1293817" y="1828800"/>
            <a:ext cx="3343500" cy="4343400"/>
          </a:xfrm>
          <a:prstGeom prst="rect">
            <a:avLst/>
          </a:prstGeom>
          <a:noFill/>
          <a:ln>
            <a:noFill/>
          </a:ln>
        </p:spPr>
        <p:txBody>
          <a:bodyPr anchorCtr="0" anchor="t" bIns="45700" lIns="91425" spcFirstLastPara="1" rIns="91425" wrap="square" tIns="45700">
            <a:normAutofit/>
          </a:bodyPr>
          <a:lstStyle/>
          <a:p>
            <a:pPr indent="0" lvl="0" marL="223837" rtl="0" algn="l">
              <a:lnSpc>
                <a:spcPct val="90000"/>
              </a:lnSpc>
              <a:spcBef>
                <a:spcPts val="0"/>
              </a:spcBef>
              <a:spcAft>
                <a:spcPts val="0"/>
              </a:spcAft>
              <a:buNone/>
            </a:pPr>
            <a:r>
              <a:t/>
            </a:r>
            <a:endParaRPr/>
          </a:p>
          <a:p>
            <a:pPr indent="-71437" lvl="0" marL="223837" rtl="0" algn="l">
              <a:lnSpc>
                <a:spcPct val="90000"/>
              </a:lnSpc>
              <a:spcBef>
                <a:spcPts val="1600"/>
              </a:spcBef>
              <a:spcAft>
                <a:spcPts val="0"/>
              </a:spcAft>
              <a:buClr>
                <a:schemeClr val="dk1"/>
              </a:buClr>
              <a:buSzPts val="2400"/>
              <a:buNone/>
            </a:pPr>
            <a:r>
              <a:t/>
            </a:r>
            <a:endParaRPr/>
          </a:p>
        </p:txBody>
      </p:sp>
      <p:sp>
        <p:nvSpPr>
          <p:cNvPr id="108" name="Google Shape;108;p16"/>
          <p:cNvSpPr txBox="1"/>
          <p:nvPr/>
        </p:nvSpPr>
        <p:spPr>
          <a:xfrm>
            <a:off x="7618412" y="6172200"/>
            <a:ext cx="10058400" cy="3417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0" i="0" lang="en-US" sz="1800" u="none" cap="none" strike="noStrike">
                <a:solidFill>
                  <a:schemeClr val="dk1"/>
                </a:solidFill>
                <a:latin typeface="Arial"/>
                <a:ea typeface="Arial"/>
                <a:cs typeface="Arial"/>
                <a:sym typeface="Arial"/>
              </a:rPr>
              <a:t>Source: usgs.gov/special-topics</a:t>
            </a:r>
            <a:endParaRPr/>
          </a:p>
        </p:txBody>
      </p:sp>
      <p:pic>
        <p:nvPicPr>
          <p:cNvPr id="109" name="Google Shape;109;p16"/>
          <p:cNvPicPr preferRelativeResize="0"/>
          <p:nvPr/>
        </p:nvPicPr>
        <p:blipFill rotWithShape="1">
          <a:blip r:embed="rId3">
            <a:alphaModFix/>
          </a:blip>
          <a:srcRect b="26248" l="0" r="0" t="0"/>
          <a:stretch/>
        </p:blipFill>
        <p:spPr>
          <a:xfrm>
            <a:off x="2598437" y="1371525"/>
            <a:ext cx="6991950" cy="3271900"/>
          </a:xfrm>
          <a:prstGeom prst="rect">
            <a:avLst/>
          </a:prstGeom>
          <a:noFill/>
          <a:ln>
            <a:noFill/>
          </a:ln>
        </p:spPr>
      </p:pic>
      <p:sp>
        <p:nvSpPr>
          <p:cNvPr id="110" name="Google Shape;110;p16"/>
          <p:cNvSpPr txBox="1"/>
          <p:nvPr/>
        </p:nvSpPr>
        <p:spPr>
          <a:xfrm>
            <a:off x="2274225" y="4938313"/>
            <a:ext cx="76404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t>In our data range the chosen measurement for turbidity is nephelometric turbidity units (NTU) and </a:t>
            </a:r>
            <a:r>
              <a:rPr lang="en-US" sz="1600"/>
              <a:t>is </a:t>
            </a:r>
            <a:r>
              <a:rPr lang="en-US" sz="1600"/>
              <a:t>measurement</a:t>
            </a:r>
            <a:r>
              <a:rPr lang="en-US" sz="1600"/>
              <a:t> by a 6600 series sondes.</a:t>
            </a:r>
            <a:endParaRPr sz="1600"/>
          </a:p>
          <a:p>
            <a:pPr indent="0" lvl="0" marL="0" rtl="0" algn="l">
              <a:spcBef>
                <a:spcPts val="0"/>
              </a:spcBef>
              <a:spcAft>
                <a:spcPts val="0"/>
              </a:spcAft>
              <a:buNone/>
            </a:pPr>
            <a:r>
              <a:t/>
            </a:r>
            <a:endParaRPr sz="1700"/>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1293812" y="68032"/>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Available Water Quality Data</a:t>
            </a:r>
            <a:endParaRPr/>
          </a:p>
        </p:txBody>
      </p:sp>
      <p:sp>
        <p:nvSpPr>
          <p:cNvPr id="116" name="Google Shape;116;p17"/>
          <p:cNvSpPr txBox="1"/>
          <p:nvPr/>
        </p:nvSpPr>
        <p:spPr>
          <a:xfrm>
            <a:off x="1827212" y="6218468"/>
            <a:ext cx="10134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117" name="Google Shape;117;p17"/>
          <p:cNvSpPr txBox="1"/>
          <p:nvPr/>
        </p:nvSpPr>
        <p:spPr>
          <a:xfrm>
            <a:off x="1217612" y="1623364"/>
            <a:ext cx="10439400" cy="416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400">
                <a:solidFill>
                  <a:srgbClr val="1D1C1D"/>
                </a:solidFill>
                <a:latin typeface="Lato"/>
                <a:ea typeface="Lato"/>
                <a:cs typeface="Lato"/>
                <a:sym typeface="Lato"/>
              </a:rPr>
              <a:t>Parameters and units</a:t>
            </a:r>
            <a:br>
              <a:rPr b="0" i="0" lang="en-US" sz="1400">
                <a:solidFill>
                  <a:srgbClr val="1D1C1D"/>
                </a:solidFill>
                <a:latin typeface="Lato"/>
                <a:ea typeface="Lato"/>
                <a:cs typeface="Lato"/>
                <a:sym typeface="Lato"/>
              </a:rPr>
            </a:br>
            <a:endParaRPr b="0" i="0" sz="1400">
              <a:solidFill>
                <a:srgbClr val="1D1C1D"/>
              </a:solidFill>
              <a:latin typeface="Lato"/>
              <a:ea typeface="Lato"/>
              <a:cs typeface="Lato"/>
              <a:sym typeface="Lato"/>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Temp:</a:t>
            </a:r>
            <a:r>
              <a:rPr b="0" i="0" lang="en-US" sz="1400">
                <a:solidFill>
                  <a:srgbClr val="1D1C1D"/>
                </a:solidFill>
                <a:latin typeface="Lato"/>
                <a:ea typeface="Lato"/>
                <a:cs typeface="Lato"/>
                <a:sym typeface="Lato"/>
              </a:rPr>
              <a:t>Water temperature measured in degrees Celsius (C).</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SpCond:</a:t>
            </a:r>
            <a:r>
              <a:rPr b="0" i="0" lang="en-US" sz="1400">
                <a:solidFill>
                  <a:srgbClr val="1D1C1D"/>
                </a:solidFill>
                <a:latin typeface="Lato"/>
                <a:ea typeface="Lato"/>
                <a:cs typeface="Lato"/>
                <a:sym typeface="Lato"/>
              </a:rPr>
              <a:t>Specific conductivity measured in milli-Siemens per centimeter (mS/cm).</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Sal:</a:t>
            </a:r>
            <a:r>
              <a:rPr b="0" i="0" lang="en-US" sz="1400">
                <a:solidFill>
                  <a:srgbClr val="1D1C1D"/>
                </a:solidFill>
                <a:latin typeface="Lato"/>
                <a:ea typeface="Lato"/>
                <a:cs typeface="Lato"/>
                <a:sym typeface="Lato"/>
              </a:rPr>
              <a:t>Salinity measured in practical salinity units (psu).</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DO_pct:</a:t>
            </a:r>
            <a:r>
              <a:rPr b="0" i="0" lang="en-US" sz="1400">
                <a:solidFill>
                  <a:srgbClr val="1D1C1D"/>
                </a:solidFill>
                <a:latin typeface="Lato"/>
                <a:ea typeface="Lato"/>
                <a:cs typeface="Lato"/>
                <a:sym typeface="Lato"/>
              </a:rPr>
              <a:t>Dissolved oxygen measured in percent saturation (%).</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DO_mgl:</a:t>
            </a:r>
            <a:r>
              <a:rPr b="0" i="0" lang="en-US" sz="1400">
                <a:solidFill>
                  <a:srgbClr val="1D1C1D"/>
                </a:solidFill>
                <a:latin typeface="Lato"/>
                <a:ea typeface="Lato"/>
                <a:cs typeface="Lato"/>
                <a:sym typeface="Lato"/>
              </a:rPr>
              <a:t>Dissolved oxygen concentration measured in milligrams per Liter (mg/L).</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Depth:</a:t>
            </a:r>
            <a:r>
              <a:rPr b="0" i="0" lang="en-US" sz="1400">
                <a:solidFill>
                  <a:srgbClr val="1D1C1D"/>
                </a:solidFill>
                <a:latin typeface="Lato"/>
                <a:ea typeface="Lato"/>
                <a:cs typeface="Lato"/>
                <a:sym typeface="Lato"/>
              </a:rPr>
              <a:t>Sonde depth measured in meters (m).</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cDepth:</a:t>
            </a:r>
            <a:r>
              <a:rPr b="0" i="0" lang="en-US" sz="1400">
                <a:solidFill>
                  <a:srgbClr val="1D1C1D"/>
                </a:solidFill>
                <a:latin typeface="Lato"/>
                <a:ea typeface="Lato"/>
                <a:cs typeface="Lato"/>
                <a:sym typeface="Lato"/>
              </a:rPr>
              <a:t>Depth from a non-vented sensor corrected for changes in barometric pressure (m).</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Level:</a:t>
            </a:r>
            <a:r>
              <a:rPr b="0" i="0" lang="en-US" sz="1400">
                <a:solidFill>
                  <a:srgbClr val="1D1C1D"/>
                </a:solidFill>
                <a:latin typeface="Lato"/>
                <a:ea typeface="Lato"/>
                <a:cs typeface="Lato"/>
                <a:sym typeface="Lato"/>
              </a:rPr>
              <a:t>Sonde depth as referenced to a known vertical datum, NAVD88, measured in meters (m). Note: vertical control is established by different means across the system, please see the metadata provided with each station’s data download for station specifics and to determine if data are suitable for your use.</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cLevel:</a:t>
            </a:r>
            <a:r>
              <a:rPr b="0" i="0" lang="en-US" sz="1400">
                <a:solidFill>
                  <a:srgbClr val="1D1C1D"/>
                </a:solidFill>
                <a:latin typeface="Lato"/>
                <a:ea typeface="Lato"/>
                <a:cs typeface="Lato"/>
                <a:sym typeface="Lato"/>
              </a:rPr>
              <a:t>Level from a non-vented sensor corrected for changes in barometric pressure (m).</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pH:</a:t>
            </a:r>
            <a:r>
              <a:rPr b="0" i="0" lang="en-US" sz="1400">
                <a:solidFill>
                  <a:srgbClr val="1D1C1D"/>
                </a:solidFill>
                <a:latin typeface="Lato"/>
                <a:ea typeface="Lato"/>
                <a:cs typeface="Lato"/>
                <a:sym typeface="Lato"/>
              </a:rPr>
              <a:t>pH measured in standard units.</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Turb:</a:t>
            </a:r>
            <a:r>
              <a:rPr b="0" i="0" lang="en-US" sz="1400">
                <a:solidFill>
                  <a:srgbClr val="1D1C1D"/>
                </a:solidFill>
                <a:latin typeface="Lato"/>
                <a:ea typeface="Lato"/>
                <a:cs typeface="Lato"/>
                <a:sym typeface="Lato"/>
              </a:rPr>
              <a:t>Turbidity measured in either formazin nephelometric or nephelometric turbidity units (FNU/NTU) based on sensor, considered to be equivalent for SWMP purposes.</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ChlFluor:</a:t>
            </a:r>
            <a:r>
              <a:rPr b="0" i="0" lang="en-US" sz="1400">
                <a:solidFill>
                  <a:srgbClr val="1D1C1D"/>
                </a:solidFill>
                <a:latin typeface="Lato"/>
                <a:ea typeface="Lato"/>
                <a:cs typeface="Lato"/>
                <a:sym typeface="Lato"/>
              </a:rPr>
              <a:t>Chlorophyll fluorescence measured in micrograms per Liter (ug/L)*.</a:t>
            </a:r>
            <a:endParaRPr/>
          </a:p>
          <a:p>
            <a:pPr indent="0" lvl="0" marL="0" marR="0" rtl="0" algn="l">
              <a:spcBef>
                <a:spcPts val="0"/>
              </a:spcBef>
              <a:spcAft>
                <a:spcPts val="0"/>
              </a:spcAft>
              <a:buNone/>
            </a:pPr>
            <a:r>
              <a:rPr b="0" i="1" lang="en-US" sz="1400">
                <a:solidFill>
                  <a:srgbClr val="1D1C1D"/>
                </a:solidFill>
                <a:latin typeface="Lato"/>
                <a:ea typeface="Lato"/>
                <a:cs typeface="Lato"/>
                <a:sym typeface="Lato"/>
              </a:rPr>
              <a:t>*ChlFluor is an optional SWMP supported parameter</a:t>
            </a:r>
            <a:endParaRPr b="0" i="0" sz="1400">
              <a:solidFill>
                <a:srgbClr val="1D1C1D"/>
              </a:solidFill>
              <a:latin typeface="Lato"/>
              <a:ea typeface="Lato"/>
              <a:cs typeface="Lato"/>
              <a:sym typeface="Lato"/>
            </a:endParaRPr>
          </a:p>
          <a:p>
            <a:pPr indent="0" lvl="0" marL="0" marR="0" rtl="0" algn="l">
              <a:lnSpc>
                <a:spcPct val="90000"/>
              </a:lnSpc>
              <a:spcBef>
                <a:spcPts val="0"/>
              </a:spcBef>
              <a:spcAft>
                <a:spcPts val="0"/>
              </a:spcAft>
              <a:buNone/>
            </a:pPr>
            <a:r>
              <a:t/>
            </a:r>
            <a:endParaRPr sz="1400">
              <a:solidFill>
                <a:schemeClr val="dk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1293812" y="68032"/>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Available Nutrient and Pigment Data</a:t>
            </a:r>
            <a:endParaRPr/>
          </a:p>
        </p:txBody>
      </p:sp>
      <p:sp>
        <p:nvSpPr>
          <p:cNvPr id="123" name="Google Shape;123;p18"/>
          <p:cNvSpPr txBox="1"/>
          <p:nvPr/>
        </p:nvSpPr>
        <p:spPr>
          <a:xfrm>
            <a:off x="1827212" y="6218468"/>
            <a:ext cx="1013460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124" name="Google Shape;124;p18"/>
          <p:cNvSpPr txBox="1"/>
          <p:nvPr/>
        </p:nvSpPr>
        <p:spPr>
          <a:xfrm>
            <a:off x="1217612" y="1623364"/>
            <a:ext cx="10439400" cy="2225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400">
                <a:solidFill>
                  <a:srgbClr val="1D1C1D"/>
                </a:solidFill>
                <a:latin typeface="Lato"/>
                <a:ea typeface="Lato"/>
                <a:cs typeface="Lato"/>
                <a:sym typeface="Lato"/>
              </a:rPr>
              <a:t>Parameters and units*</a:t>
            </a:r>
            <a:br>
              <a:rPr b="0" i="0" lang="en-US" sz="1400">
                <a:solidFill>
                  <a:srgbClr val="1D1C1D"/>
                </a:solidFill>
                <a:latin typeface="Lato"/>
                <a:ea typeface="Lato"/>
                <a:cs typeface="Lato"/>
                <a:sym typeface="Lato"/>
              </a:rPr>
            </a:br>
            <a:endParaRPr b="0" i="0" sz="1400">
              <a:solidFill>
                <a:srgbClr val="1D1C1D"/>
              </a:solidFill>
              <a:latin typeface="Lato"/>
              <a:ea typeface="Lato"/>
              <a:cs typeface="Lato"/>
              <a:sym typeface="Lato"/>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PO4F </a:t>
            </a:r>
            <a:r>
              <a:rPr b="0" i="0" lang="en-US" sz="1400">
                <a:solidFill>
                  <a:srgbClr val="1D1C1D"/>
                </a:solidFill>
                <a:latin typeface="Lato"/>
                <a:ea typeface="Lato"/>
                <a:cs typeface="Lato"/>
                <a:sym typeface="Lato"/>
              </a:rPr>
              <a:t>Orthophosphate measured in milligrams per Liter (mg/L) as P.</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NH4F </a:t>
            </a:r>
            <a:r>
              <a:rPr b="0" i="0" lang="en-US" sz="1400">
                <a:solidFill>
                  <a:srgbClr val="1D1C1D"/>
                </a:solidFill>
                <a:latin typeface="Lato"/>
                <a:ea typeface="Lato"/>
                <a:cs typeface="Lato"/>
                <a:sym typeface="Lato"/>
              </a:rPr>
              <a:t>Ammonium measured in milligrams per Liter (mg/L) as N.</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NO2F </a:t>
            </a:r>
            <a:r>
              <a:rPr b="0" i="0" lang="en-US" sz="1400">
                <a:solidFill>
                  <a:srgbClr val="1D1C1D"/>
                </a:solidFill>
                <a:latin typeface="Lato"/>
                <a:ea typeface="Lato"/>
                <a:cs typeface="Lato"/>
                <a:sym typeface="Lato"/>
              </a:rPr>
              <a:t>Nitrite measured in milligrams per Liter (mg/L) as N.</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NO3F </a:t>
            </a:r>
            <a:r>
              <a:rPr b="0" i="0" lang="en-US" sz="1400">
                <a:solidFill>
                  <a:srgbClr val="1D1C1D"/>
                </a:solidFill>
                <a:latin typeface="Lato"/>
                <a:ea typeface="Lato"/>
                <a:cs typeface="Lato"/>
                <a:sym typeface="Lato"/>
              </a:rPr>
              <a:t>Nitrate measured in milligrams per Liter (mg/L) as N.</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NO23F </a:t>
            </a:r>
            <a:r>
              <a:rPr b="0" i="0" lang="en-US" sz="1400">
                <a:solidFill>
                  <a:srgbClr val="1D1C1D"/>
                </a:solidFill>
                <a:latin typeface="Lato"/>
                <a:ea typeface="Lato"/>
                <a:cs typeface="Lato"/>
                <a:sym typeface="Lato"/>
              </a:rPr>
              <a:t>Nitrite + nitrate measured in milligrams per Liter (mg/L) as N.</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CHLA_N </a:t>
            </a:r>
            <a:r>
              <a:rPr b="0" i="0" lang="en-US" sz="1400">
                <a:solidFill>
                  <a:srgbClr val="1D1C1D"/>
                </a:solidFill>
                <a:latin typeface="Lato"/>
                <a:ea typeface="Lato"/>
                <a:cs typeface="Lato"/>
                <a:sym typeface="Lato"/>
              </a:rPr>
              <a:t>Chlorophyll a measured in micrograms per Liter (ug/L).</a:t>
            </a:r>
            <a:endParaRPr/>
          </a:p>
          <a:p>
            <a:pPr indent="0" lvl="0" marL="0" marR="0" rtl="0" algn="l">
              <a:spcBef>
                <a:spcPts val="0"/>
              </a:spcBef>
              <a:spcAft>
                <a:spcPts val="0"/>
              </a:spcAft>
              <a:buNone/>
            </a:pPr>
            <a:r>
              <a:rPr b="0" i="1" lang="en-US" sz="1400">
                <a:solidFill>
                  <a:srgbClr val="1D1C1D"/>
                </a:solidFill>
                <a:latin typeface="Lato"/>
                <a:ea typeface="Lato"/>
                <a:cs typeface="Lato"/>
                <a:sym typeface="Lato"/>
              </a:rPr>
              <a:t>*Numerous optional SWMP supported parameters are accepted and available in the yearly data files</a:t>
            </a:r>
            <a:endParaRPr b="0" i="0" sz="1400">
              <a:solidFill>
                <a:srgbClr val="1D1C1D"/>
              </a:solidFill>
              <a:latin typeface="Lato"/>
              <a:ea typeface="Lato"/>
              <a:cs typeface="Lato"/>
              <a:sym typeface="Lato"/>
            </a:endParaRPr>
          </a:p>
          <a:p>
            <a:pPr indent="0" lvl="0" marL="0" marR="0" rtl="0" algn="l">
              <a:lnSpc>
                <a:spcPct val="90000"/>
              </a:lnSpc>
              <a:spcBef>
                <a:spcPts val="0"/>
              </a:spcBef>
              <a:spcAft>
                <a:spcPts val="0"/>
              </a:spcAft>
              <a:buNone/>
            </a:pPr>
            <a:r>
              <a:t/>
            </a:r>
            <a:endParaRPr sz="1400">
              <a:solidFill>
                <a:schemeClr val="dk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1293812" y="68032"/>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Available Meteorological Data</a:t>
            </a:r>
            <a:endParaRPr/>
          </a:p>
        </p:txBody>
      </p:sp>
      <p:sp>
        <p:nvSpPr>
          <p:cNvPr id="130" name="Google Shape;130;p19"/>
          <p:cNvSpPr txBox="1"/>
          <p:nvPr/>
        </p:nvSpPr>
        <p:spPr>
          <a:xfrm>
            <a:off x="1827212" y="6218468"/>
            <a:ext cx="1013460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strike="noStrike">
                <a:solidFill>
                  <a:schemeClr val="hlink"/>
                </a:solidFill>
                <a:latin typeface="Open Sans"/>
                <a:ea typeface="Open Sans"/>
                <a:cs typeface="Open Sans"/>
                <a:sym typeface="Open Sans"/>
                <a:hlinkClick r:id="rId3"/>
              </a:rPr>
              <a:t>http://www.nerrsdata.org</a:t>
            </a:r>
            <a:r>
              <a:rPr b="0" i="0" lang="en-US" sz="1200">
                <a:solidFill>
                  <a:srgbClr val="000000"/>
                </a:solidFill>
                <a:latin typeface="Open Sans"/>
                <a:ea typeface="Open Sans"/>
                <a:cs typeface="Open Sans"/>
                <a:sym typeface="Open Sans"/>
              </a:rPr>
              <a:t>; </a:t>
            </a:r>
            <a:r>
              <a:rPr b="0" i="1" lang="en-US" sz="1200">
                <a:solidFill>
                  <a:srgbClr val="000000"/>
                </a:solidFill>
                <a:latin typeface="Open Sans"/>
                <a:ea typeface="Open Sans"/>
                <a:cs typeface="Open Sans"/>
                <a:sym typeface="Open Sans"/>
              </a:rPr>
              <a:t>accessed</a:t>
            </a:r>
            <a:r>
              <a:rPr b="0" i="0" lang="en-US" sz="1200">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sp>
        <p:nvSpPr>
          <p:cNvPr id="131" name="Google Shape;131;p19"/>
          <p:cNvSpPr txBox="1"/>
          <p:nvPr/>
        </p:nvSpPr>
        <p:spPr>
          <a:xfrm>
            <a:off x="1217612" y="1623364"/>
            <a:ext cx="10439399" cy="416421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400">
                <a:solidFill>
                  <a:srgbClr val="1D1C1D"/>
                </a:solidFill>
                <a:latin typeface="Lato"/>
                <a:ea typeface="Lato"/>
                <a:cs typeface="Lato"/>
                <a:sym typeface="Lato"/>
              </a:rPr>
              <a:t>Parameters and units</a:t>
            </a:r>
            <a:br>
              <a:rPr b="0" i="0" lang="en-US" sz="1400">
                <a:solidFill>
                  <a:srgbClr val="1D1C1D"/>
                </a:solidFill>
                <a:latin typeface="Lato"/>
                <a:ea typeface="Lato"/>
                <a:cs typeface="Lato"/>
                <a:sym typeface="Lato"/>
              </a:rPr>
            </a:br>
            <a:endParaRPr b="0" i="0" sz="1400">
              <a:solidFill>
                <a:srgbClr val="1D1C1D"/>
              </a:solidFill>
              <a:latin typeface="Lato"/>
              <a:ea typeface="Lato"/>
              <a:cs typeface="Lato"/>
              <a:sym typeface="Lato"/>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Frequency:</a:t>
            </a:r>
            <a:r>
              <a:rPr b="0" i="0" lang="en-US" sz="1400">
                <a:solidFill>
                  <a:srgbClr val="1D1C1D"/>
                </a:solidFill>
                <a:latin typeface="Lato"/>
                <a:ea typeface="Lato"/>
                <a:cs typeface="Lato"/>
                <a:sym typeface="Lato"/>
              </a:rPr>
              <a:t>15 minute collection interval. Prior to 2007, frequencies for 60 (hourly) and 144 (daily) averages were also reported.</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ATemp:</a:t>
            </a:r>
            <a:r>
              <a:rPr b="0" i="0" lang="en-US" sz="1400">
                <a:solidFill>
                  <a:srgbClr val="1D1C1D"/>
                </a:solidFill>
                <a:latin typeface="Lato"/>
                <a:ea typeface="Lato"/>
                <a:cs typeface="Lato"/>
                <a:sym typeface="Lato"/>
              </a:rPr>
              <a:t>Average air temperature measured in degrees Celsius (C).</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RH:</a:t>
            </a:r>
            <a:r>
              <a:rPr b="0" i="0" lang="en-US" sz="1400">
                <a:solidFill>
                  <a:srgbClr val="1D1C1D"/>
                </a:solidFill>
                <a:latin typeface="Lato"/>
                <a:ea typeface="Lato"/>
                <a:cs typeface="Lato"/>
                <a:sym typeface="Lato"/>
              </a:rPr>
              <a:t>Average relative humidity measured in percent saturation (%).</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BP:</a:t>
            </a:r>
            <a:r>
              <a:rPr b="0" i="0" lang="en-US" sz="1400">
                <a:solidFill>
                  <a:srgbClr val="1D1C1D"/>
                </a:solidFill>
                <a:latin typeface="Lato"/>
                <a:ea typeface="Lato"/>
                <a:cs typeface="Lato"/>
                <a:sym typeface="Lato"/>
              </a:rPr>
              <a:t>Average barometric pressure measured in millibars (mb).</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WSpd:</a:t>
            </a:r>
            <a:r>
              <a:rPr b="0" i="0" lang="en-US" sz="1400">
                <a:solidFill>
                  <a:srgbClr val="1D1C1D"/>
                </a:solidFill>
                <a:latin typeface="Lato"/>
                <a:ea typeface="Lato"/>
                <a:cs typeface="Lato"/>
                <a:sym typeface="Lato"/>
              </a:rPr>
              <a:t>Average wind speed measured in meters per second (m/s).</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MaxWSpd:</a:t>
            </a:r>
            <a:r>
              <a:rPr b="0" i="0" lang="en-US" sz="1400">
                <a:solidFill>
                  <a:srgbClr val="1D1C1D"/>
                </a:solidFill>
                <a:latin typeface="Lato"/>
                <a:ea typeface="Lato"/>
                <a:cs typeface="Lato"/>
                <a:sym typeface="Lato"/>
              </a:rPr>
              <a:t>Max wind speed measured in meters per second (m/s).</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MaxWSpdT:</a:t>
            </a:r>
            <a:r>
              <a:rPr b="0" i="0" lang="en-US" sz="1400">
                <a:solidFill>
                  <a:srgbClr val="1D1C1D"/>
                </a:solidFill>
                <a:latin typeface="Lato"/>
                <a:ea typeface="Lato"/>
                <a:cs typeface="Lato"/>
                <a:sym typeface="Lato"/>
              </a:rPr>
              <a:t>Time of max wind speed measurement (hh:mm).</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Wdir:</a:t>
            </a:r>
            <a:r>
              <a:rPr b="0" i="0" lang="en-US" sz="1400">
                <a:solidFill>
                  <a:srgbClr val="1D1C1D"/>
                </a:solidFill>
                <a:latin typeface="Lato"/>
                <a:ea typeface="Lato"/>
                <a:cs typeface="Lato"/>
                <a:sym typeface="Lato"/>
              </a:rPr>
              <a:t>Average direction from which the wind originates measured in degrees from true North as of April 1, 2008. Prior to April 1, 2008 wind direction was measured with no correction for magnetic declination. See Reserve metadata for exact date of shift to true North.</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SDWDir:</a:t>
            </a:r>
            <a:r>
              <a:rPr b="0" i="0" lang="en-US" sz="1400">
                <a:solidFill>
                  <a:srgbClr val="1D1C1D"/>
                </a:solidFill>
                <a:latin typeface="Lato"/>
                <a:ea typeface="Lato"/>
                <a:cs typeface="Lato"/>
                <a:sym typeface="Lato"/>
              </a:rPr>
              <a:t>Wind direction standard deviation (sd).</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TotPAR:</a:t>
            </a:r>
            <a:r>
              <a:rPr b="0" i="0" lang="en-US" sz="1400">
                <a:solidFill>
                  <a:srgbClr val="1D1C1D"/>
                </a:solidFill>
                <a:latin typeface="Lato"/>
                <a:ea typeface="Lato"/>
                <a:cs typeface="Lato"/>
                <a:sym typeface="Lato"/>
              </a:rPr>
              <a:t>Photosynthetically active radiation measured in millimoles per square meter (total flux integrated - totalized - over each 15 minute logging interval).</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TotPrcp:</a:t>
            </a:r>
            <a:r>
              <a:rPr b="0" i="0" lang="en-US" sz="1400">
                <a:solidFill>
                  <a:srgbClr val="1D1C1D"/>
                </a:solidFill>
                <a:latin typeface="Lato"/>
                <a:ea typeface="Lato"/>
                <a:cs typeface="Lato"/>
                <a:sym typeface="Lato"/>
              </a:rPr>
              <a:t>Total precipitation measured in millimeters (mm).</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CumPrcp:</a:t>
            </a:r>
            <a:r>
              <a:rPr b="0" i="0" lang="en-US" sz="1400">
                <a:solidFill>
                  <a:srgbClr val="1D1C1D"/>
                </a:solidFill>
                <a:latin typeface="Lato"/>
                <a:ea typeface="Lato"/>
                <a:cs typeface="Lato"/>
                <a:sym typeface="Lato"/>
              </a:rPr>
              <a:t>Cumulative precipitation measured in millimeters (mm) over a 24 hour period. Note that data reported at the midnight timestamp (00:00) are the sum of raw (unrounded) precipitation data from 00:00 to 23:59 of the previous day.*</a:t>
            </a:r>
            <a:endParaRPr/>
          </a:p>
          <a:p>
            <a:pPr indent="-88900" lvl="0" marL="0" marR="0" rtl="0" algn="l">
              <a:spcBef>
                <a:spcPts val="0"/>
              </a:spcBef>
              <a:spcAft>
                <a:spcPts val="0"/>
              </a:spcAft>
              <a:buClr>
                <a:srgbClr val="1D1C1D"/>
              </a:buClr>
              <a:buSzPts val="1400"/>
              <a:buFont typeface="Arial"/>
              <a:buChar char="•"/>
            </a:pPr>
            <a:r>
              <a:rPr b="1" i="0" lang="en-US" sz="1400">
                <a:solidFill>
                  <a:srgbClr val="1D1C1D"/>
                </a:solidFill>
                <a:latin typeface="Lato"/>
                <a:ea typeface="Lato"/>
                <a:cs typeface="Lato"/>
                <a:sym typeface="Lato"/>
              </a:rPr>
              <a:t>TotSoRad:</a:t>
            </a:r>
            <a:r>
              <a:rPr b="0" i="0" lang="en-US" sz="1400">
                <a:solidFill>
                  <a:srgbClr val="1D1C1D"/>
                </a:solidFill>
                <a:latin typeface="Lato"/>
                <a:ea typeface="Lato"/>
                <a:cs typeface="Lato"/>
                <a:sym typeface="Lato"/>
              </a:rPr>
              <a:t>15 minute average of total solar radiation measured in watts per square meter.**</a:t>
            </a:r>
            <a:endParaRPr/>
          </a:p>
          <a:p>
            <a:pPr indent="0" lvl="0" marL="0" marR="0" rtl="0" algn="l">
              <a:lnSpc>
                <a:spcPct val="90000"/>
              </a:lnSpc>
              <a:spcBef>
                <a:spcPts val="0"/>
              </a:spcBef>
              <a:spcAft>
                <a:spcPts val="0"/>
              </a:spcAft>
              <a:buNone/>
            </a:pPr>
            <a:r>
              <a:t/>
            </a:r>
            <a:endParaRPr sz="1400">
              <a:solidFill>
                <a:schemeClr val="dk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Predicting Turbidity in Lake Superior</a:t>
            </a:r>
            <a:endParaRPr/>
          </a:p>
        </p:txBody>
      </p:sp>
      <p:pic>
        <p:nvPicPr>
          <p:cNvPr id="137" name="Google Shape;137;p20"/>
          <p:cNvPicPr preferRelativeResize="0"/>
          <p:nvPr/>
        </p:nvPicPr>
        <p:blipFill rotWithShape="1">
          <a:blip r:embed="rId3">
            <a:alphaModFix/>
          </a:blip>
          <a:srcRect b="0" l="0" r="0" t="0"/>
          <a:stretch/>
        </p:blipFill>
        <p:spPr>
          <a:xfrm>
            <a:off x="1281942" y="1921213"/>
            <a:ext cx="4700016" cy="3278261"/>
          </a:xfrm>
          <a:prstGeom prst="rect">
            <a:avLst/>
          </a:prstGeom>
          <a:noFill/>
          <a:ln>
            <a:noFill/>
          </a:ln>
        </p:spPr>
      </p:pic>
      <p:sp>
        <p:nvSpPr>
          <p:cNvPr id="138" name="Google Shape;138;p20"/>
          <p:cNvSpPr txBox="1"/>
          <p:nvPr>
            <p:ph idx="2" type="body"/>
          </p:nvPr>
        </p:nvSpPr>
        <p:spPr>
          <a:xfrm>
            <a:off x="6206867" y="1905000"/>
            <a:ext cx="4700016" cy="4495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Lake Superior is the largest and most spectacular body of water bordering Minnesota. Our team wanted to look into the water quality of Lake Superior. We chose to predict turbidity because high turbidity can significantly reduce the aesthetic quality of any body of water.</a:t>
            </a:r>
            <a:endParaRPr/>
          </a:p>
        </p:txBody>
      </p:sp>
      <p:sp>
        <p:nvSpPr>
          <p:cNvPr id="139" name="Google Shape;139;p20"/>
          <p:cNvSpPr txBox="1"/>
          <p:nvPr/>
        </p:nvSpPr>
        <p:spPr>
          <a:xfrm>
            <a:off x="8973625" y="6245950"/>
            <a:ext cx="565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Source: worldatlas.com</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1293813" y="381000"/>
            <a:ext cx="9601200" cy="1143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Data Source</a:t>
            </a:r>
            <a:endParaRPr/>
          </a:p>
        </p:txBody>
      </p:sp>
      <p:sp>
        <p:nvSpPr>
          <p:cNvPr id="145" name="Google Shape;145;p21"/>
          <p:cNvSpPr txBox="1"/>
          <p:nvPr/>
        </p:nvSpPr>
        <p:spPr>
          <a:xfrm>
            <a:off x="1303525" y="1812150"/>
            <a:ext cx="4876800" cy="28353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0" i="0" lang="en-US" sz="1800" u="none" cap="none" strike="noStrike">
                <a:solidFill>
                  <a:schemeClr val="dk1"/>
                </a:solidFill>
                <a:latin typeface="Arial"/>
                <a:ea typeface="Arial"/>
                <a:cs typeface="Arial"/>
                <a:sym typeface="Arial"/>
              </a:rPr>
              <a:t>N</a:t>
            </a:r>
            <a:r>
              <a:rPr lang="en-US" sz="1800">
                <a:solidFill>
                  <a:schemeClr val="dk1"/>
                </a:solidFill>
              </a:rPr>
              <a:t>ational Oceanic and Atmospheric Administration’s (NOAA)</a:t>
            </a:r>
            <a:r>
              <a:rPr b="0" i="0" lang="en-US" sz="1800" u="none" cap="none" strike="noStrike">
                <a:solidFill>
                  <a:schemeClr val="dk1"/>
                </a:solidFill>
                <a:latin typeface="Arial"/>
                <a:ea typeface="Arial"/>
                <a:cs typeface="Arial"/>
                <a:sym typeface="Arial"/>
              </a:rPr>
              <a:t> National Estuarine Research Reserve System </a:t>
            </a:r>
            <a:r>
              <a:rPr lang="en-US" sz="1800">
                <a:solidFill>
                  <a:schemeClr val="dk1"/>
                </a:solidFill>
              </a:rPr>
              <a:t>(NERRS) </a:t>
            </a:r>
            <a:r>
              <a:rPr b="0" i="0" lang="en-US" sz="1800" u="none" cap="none" strike="noStrike">
                <a:solidFill>
                  <a:schemeClr val="dk1"/>
                </a:solidFill>
                <a:latin typeface="Arial"/>
                <a:ea typeface="Arial"/>
                <a:cs typeface="Arial"/>
                <a:sym typeface="Arial"/>
              </a:rPr>
              <a:t>identifies and tracks short-term variability and long-term changes in the integrity and biodiversity of representative estuarine ecosystems and coastal watersheds. The purpose of NERRS is to contrib</a:t>
            </a:r>
            <a:r>
              <a:rPr lang="en-US" sz="1800">
                <a:solidFill>
                  <a:schemeClr val="dk1"/>
                </a:solidFill>
              </a:rPr>
              <a:t>ute</a:t>
            </a:r>
            <a:r>
              <a:rPr b="0" i="0" lang="en-US" sz="1800" u="none" cap="none" strike="noStrike">
                <a:solidFill>
                  <a:schemeClr val="dk1"/>
                </a:solidFill>
                <a:latin typeface="Arial"/>
                <a:ea typeface="Arial"/>
                <a:cs typeface="Arial"/>
                <a:sym typeface="Arial"/>
              </a:rPr>
              <a:t> to the effective national, regional and site-specific coastal zone management</a:t>
            </a:r>
            <a:r>
              <a:rPr lang="en-US" sz="1800">
                <a:solidFill>
                  <a:schemeClr val="dk1"/>
                </a:solidFill>
              </a:rPr>
              <a:t> of estuary sites (where rivers enter coastal waters).</a:t>
            </a:r>
            <a:endParaRPr/>
          </a:p>
        </p:txBody>
      </p:sp>
      <p:sp>
        <p:nvSpPr>
          <p:cNvPr id="146" name="Google Shape;146;p21"/>
          <p:cNvSpPr txBox="1"/>
          <p:nvPr/>
        </p:nvSpPr>
        <p:spPr>
          <a:xfrm>
            <a:off x="1303525" y="4799950"/>
            <a:ext cx="4876800" cy="840300"/>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0" i="0" lang="en-US" sz="1800" u="none" cap="none" strike="noStrike">
                <a:solidFill>
                  <a:schemeClr val="dk1"/>
                </a:solidFill>
                <a:latin typeface="Arial"/>
                <a:ea typeface="Arial"/>
                <a:cs typeface="Arial"/>
                <a:sym typeface="Arial"/>
              </a:rPr>
              <a:t>Our team chose to look at water quality at the Barker’s Island station with weather data from the Pokegama Bay in Lake Superior.</a:t>
            </a:r>
            <a:endParaRPr/>
          </a:p>
        </p:txBody>
      </p:sp>
      <p:sp>
        <p:nvSpPr>
          <p:cNvPr id="147" name="Google Shape;147;p21"/>
          <p:cNvSpPr txBox="1"/>
          <p:nvPr/>
        </p:nvSpPr>
        <p:spPr>
          <a:xfrm>
            <a:off x="1751012" y="6096000"/>
            <a:ext cx="107895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u="none" cap="none" strike="noStrike">
                <a:solidFill>
                  <a:srgbClr val="000000"/>
                </a:solidFill>
                <a:latin typeface="Open Sans"/>
                <a:ea typeface="Open Sans"/>
                <a:cs typeface="Open Sans"/>
                <a:sym typeface="Open Sans"/>
              </a:rPr>
              <a:t>Source: NOAA National Estuarine Research Reserve System (NERRS). System-wide Monitoring Program. Data accessed from the NOAA NERRS Centralized Data Management Office website: </a:t>
            </a:r>
            <a:r>
              <a:rPr b="0" i="0" lang="en-US" sz="1200" u="sng" cap="none" strike="noStrike">
                <a:solidFill>
                  <a:schemeClr val="hlink"/>
                </a:solidFill>
                <a:latin typeface="Open Sans"/>
                <a:ea typeface="Open Sans"/>
                <a:cs typeface="Open Sans"/>
                <a:sym typeface="Open Sans"/>
                <a:hlinkClick r:id="rId3"/>
              </a:rPr>
              <a:t>http://www.nerrsdata.org</a:t>
            </a:r>
            <a:r>
              <a:rPr b="0" i="0" lang="en-US" sz="1200" u="none" cap="none" strike="noStrike">
                <a:solidFill>
                  <a:srgbClr val="000000"/>
                </a:solidFill>
                <a:latin typeface="Open Sans"/>
                <a:ea typeface="Open Sans"/>
                <a:cs typeface="Open Sans"/>
                <a:sym typeface="Open Sans"/>
              </a:rPr>
              <a:t>; </a:t>
            </a:r>
            <a:r>
              <a:rPr b="0" i="1" lang="en-US" sz="1200" u="none" cap="none" strike="noStrike">
                <a:solidFill>
                  <a:srgbClr val="000000"/>
                </a:solidFill>
                <a:latin typeface="Open Sans"/>
                <a:ea typeface="Open Sans"/>
                <a:cs typeface="Open Sans"/>
                <a:sym typeface="Open Sans"/>
              </a:rPr>
              <a:t>accessed</a:t>
            </a:r>
            <a:r>
              <a:rPr b="0" i="0" lang="en-US" sz="1200" u="none" cap="none" strike="noStrike">
                <a:solidFill>
                  <a:srgbClr val="000000"/>
                </a:solidFill>
                <a:latin typeface="Open Sans"/>
                <a:ea typeface="Open Sans"/>
                <a:cs typeface="Open Sans"/>
                <a:sym typeface="Open Sans"/>
              </a:rPr>
              <a:t> 1 June 2023.</a:t>
            </a:r>
            <a:endParaRPr sz="1200">
              <a:solidFill>
                <a:schemeClr val="dk1"/>
              </a:solidFill>
              <a:latin typeface="Arial"/>
              <a:ea typeface="Arial"/>
              <a:cs typeface="Arial"/>
              <a:sym typeface="Arial"/>
            </a:endParaRPr>
          </a:p>
        </p:txBody>
      </p:sp>
      <p:grpSp>
        <p:nvGrpSpPr>
          <p:cNvPr id="148" name="Google Shape;148;p21"/>
          <p:cNvGrpSpPr/>
          <p:nvPr/>
        </p:nvGrpSpPr>
        <p:grpSpPr>
          <a:xfrm>
            <a:off x="6704012" y="1752600"/>
            <a:ext cx="5150687" cy="3047352"/>
            <a:chOff x="6704012" y="1752600"/>
            <a:chExt cx="5150687" cy="3047352"/>
          </a:xfrm>
        </p:grpSpPr>
        <p:pic>
          <p:nvPicPr>
            <p:cNvPr id="149" name="Google Shape;149;p21"/>
            <p:cNvPicPr preferRelativeResize="0"/>
            <p:nvPr/>
          </p:nvPicPr>
          <p:blipFill rotWithShape="1">
            <a:blip r:embed="rId4">
              <a:alphaModFix/>
            </a:blip>
            <a:srcRect b="0" l="0" r="0" t="0"/>
            <a:stretch/>
          </p:blipFill>
          <p:spPr>
            <a:xfrm>
              <a:off x="6704012" y="1752600"/>
              <a:ext cx="5150687" cy="3047352"/>
            </a:xfrm>
            <a:prstGeom prst="rect">
              <a:avLst/>
            </a:prstGeom>
            <a:noFill/>
            <a:ln>
              <a:noFill/>
            </a:ln>
          </p:spPr>
        </p:pic>
        <p:sp>
          <p:nvSpPr>
            <p:cNvPr id="150" name="Google Shape;150;p21"/>
            <p:cNvSpPr/>
            <p:nvPr/>
          </p:nvSpPr>
          <p:spPr>
            <a:xfrm>
              <a:off x="9599612" y="2362200"/>
              <a:ext cx="152400" cy="152400"/>
            </a:xfrm>
            <a:prstGeom prst="ellipse">
              <a:avLst/>
            </a:prstGeom>
            <a:solidFill>
              <a:srgbClr val="FF0000"/>
            </a:solidFill>
            <a:ln cap="flat" cmpd="sng" w="12700">
              <a:solidFill>
                <a:srgbClr val="13697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Serenity">
      <a:dk1>
        <a:srgbClr val="164B4F"/>
      </a:dk1>
      <a:lt1>
        <a:srgbClr val="FFFFFF"/>
      </a:lt1>
      <a:dk2>
        <a:srgbClr val="000000"/>
      </a:dk2>
      <a:lt2>
        <a:srgbClr val="C5E5EC"/>
      </a:lt2>
      <a:accent1>
        <a:srgbClr val="1B91A1"/>
      </a:accent1>
      <a:accent2>
        <a:srgbClr val="46AC6F"/>
      </a:accent2>
      <a:accent3>
        <a:srgbClr val="37AFD5"/>
      </a:accent3>
      <a:accent4>
        <a:srgbClr val="6786A9"/>
      </a:accent4>
      <a:accent5>
        <a:srgbClr val="90A693"/>
      </a:accent5>
      <a:accent6>
        <a:srgbClr val="389066"/>
      </a:accent6>
      <a:hlink>
        <a:srgbClr val="27A99A"/>
      </a:hlink>
      <a:folHlink>
        <a:srgbClr val="94AE9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erenity 16x9">
  <a:themeElements>
    <a:clrScheme name="Serenity_16x9">
      <a:dk1>
        <a:srgbClr val="164B4F"/>
      </a:dk1>
      <a:lt1>
        <a:srgbClr val="FFFFFF"/>
      </a:lt1>
      <a:dk2>
        <a:srgbClr val="000000"/>
      </a:dk2>
      <a:lt2>
        <a:srgbClr val="C5E5EC"/>
      </a:lt2>
      <a:accent1>
        <a:srgbClr val="1B91A1"/>
      </a:accent1>
      <a:accent2>
        <a:srgbClr val="46AC6F"/>
      </a:accent2>
      <a:accent3>
        <a:srgbClr val="37AFD5"/>
      </a:accent3>
      <a:accent4>
        <a:srgbClr val="6786A9"/>
      </a:accent4>
      <a:accent5>
        <a:srgbClr val="90A693"/>
      </a:accent5>
      <a:accent6>
        <a:srgbClr val="389066"/>
      </a:accent6>
      <a:hlink>
        <a:srgbClr val="27A99A"/>
      </a:hlink>
      <a:folHlink>
        <a:srgbClr val="94AE9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